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64" r:id="rId3"/>
    <p:sldMasterId id="2147483670" r:id="rId4"/>
    <p:sldMasterId id="2147483674" r:id="rId5"/>
    <p:sldMasterId id="2147483690" r:id="rId6"/>
    <p:sldMasterId id="214748370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 type="screen16x9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347920" y="707760"/>
            <a:ext cx="444780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s://bit.ly/3A1uf1Q" TargetMode="Externa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9;p2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003760" y="1668240"/>
            <a:ext cx="5119920" cy="1442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2" name="Google Shape;12;p2"/>
          <p:cNvGrpSpPr/>
          <p:nvPr/>
        </p:nvGrpSpPr>
        <p:grpSpPr>
          <a:xfrm>
            <a:off x="363600" y="272880"/>
            <a:ext cx="8416080" cy="4597200"/>
            <a:chOff x="363600" y="272880"/>
            <a:chExt cx="8416080" cy="4597200"/>
          </a:xfrm>
        </p:grpSpPr>
        <p:pic>
          <p:nvPicPr>
            <p:cNvPr id="3" name="Google Shape;13;p2"/>
            <p:cNvPicPr/>
            <p:nvPr/>
          </p:nvPicPr>
          <p:blipFill>
            <a:blip r:embed="rId4"/>
            <a:stretch/>
          </p:blipFill>
          <p:spPr>
            <a:xfrm>
              <a:off x="363600" y="4551840"/>
              <a:ext cx="2007000" cy="318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Google Shape;14;p2"/>
            <p:cNvPicPr/>
            <p:nvPr/>
          </p:nvPicPr>
          <p:blipFill>
            <a:blip r:embed="rId4"/>
            <a:stretch/>
          </p:blipFill>
          <p:spPr>
            <a:xfrm>
              <a:off x="6772680" y="272880"/>
              <a:ext cx="2007000" cy="318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" name="Google Shape;15;p2"/>
          <p:cNvGrpSpPr/>
          <p:nvPr/>
        </p:nvGrpSpPr>
        <p:grpSpPr>
          <a:xfrm>
            <a:off x="795960" y="186120"/>
            <a:ext cx="8026920" cy="4708080"/>
            <a:chOff x="795960" y="186120"/>
            <a:chExt cx="8026920" cy="4708080"/>
          </a:xfrm>
        </p:grpSpPr>
        <p:sp>
          <p:nvSpPr>
            <p:cNvPr id="6" name="Google Shape;16;p2"/>
            <p:cNvSpPr/>
            <p:nvPr/>
          </p:nvSpPr>
          <p:spPr>
            <a:xfrm>
              <a:off x="795960" y="288072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" name="Google Shape;17;p2"/>
            <p:cNvSpPr/>
            <p:nvPr/>
          </p:nvSpPr>
          <p:spPr>
            <a:xfrm>
              <a:off x="8745480" y="11250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" name="Google Shape;18;p2"/>
            <p:cNvSpPr/>
            <p:nvPr/>
          </p:nvSpPr>
          <p:spPr>
            <a:xfrm>
              <a:off x="3991680" y="48168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" name="Google Shape;19;p2"/>
            <p:cNvSpPr/>
            <p:nvPr/>
          </p:nvSpPr>
          <p:spPr>
            <a:xfrm>
              <a:off x="3991680" y="18612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10" name="Google Shape;20;p2"/>
          <p:cNvGrpSpPr/>
          <p:nvPr/>
        </p:nvGrpSpPr>
        <p:grpSpPr>
          <a:xfrm>
            <a:off x="5211360" y="2075760"/>
            <a:ext cx="4252320" cy="3328560"/>
            <a:chOff x="5211360" y="2075760"/>
            <a:chExt cx="4252320" cy="3328560"/>
          </a:xfrm>
        </p:grpSpPr>
        <p:grpSp>
          <p:nvGrpSpPr>
            <p:cNvPr id="11" name="Google Shape;21;p2"/>
            <p:cNvGrpSpPr/>
            <p:nvPr/>
          </p:nvGrpSpPr>
          <p:grpSpPr>
            <a:xfrm>
              <a:off x="8487720" y="4095720"/>
              <a:ext cx="437760" cy="938520"/>
              <a:chOff x="8487720" y="4095720"/>
              <a:chExt cx="437760" cy="938520"/>
            </a:xfrm>
          </p:grpSpPr>
          <p:sp>
            <p:nvSpPr>
              <p:cNvPr id="12" name="Google Shape;22;p2"/>
              <p:cNvSpPr/>
              <p:nvPr/>
            </p:nvSpPr>
            <p:spPr>
              <a:xfrm rot="10800000">
                <a:off x="883188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" name="Google Shape;23;p2"/>
              <p:cNvSpPr/>
              <p:nvPr/>
            </p:nvSpPr>
            <p:spPr>
              <a:xfrm rot="10800000">
                <a:off x="883188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" name="Google Shape;24;p2"/>
              <p:cNvSpPr/>
              <p:nvPr/>
            </p:nvSpPr>
            <p:spPr>
              <a:xfrm rot="10800000">
                <a:off x="8831880" y="46029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" name="Google Shape;25;p2"/>
              <p:cNvSpPr/>
              <p:nvPr/>
            </p:nvSpPr>
            <p:spPr>
              <a:xfrm rot="10800000">
                <a:off x="8831880" y="4433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" name="Google Shape;26;p2"/>
              <p:cNvSpPr/>
              <p:nvPr/>
            </p:nvSpPr>
            <p:spPr>
              <a:xfrm rot="10800000">
                <a:off x="8831880" y="426492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7" name="Google Shape;27;p2"/>
              <p:cNvSpPr/>
              <p:nvPr/>
            </p:nvSpPr>
            <p:spPr>
              <a:xfrm rot="10800000">
                <a:off x="8831880" y="409572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8" name="Google Shape;28;p2"/>
              <p:cNvSpPr/>
              <p:nvPr/>
            </p:nvSpPr>
            <p:spPr>
              <a:xfrm rot="10800000">
                <a:off x="865728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9" name="Google Shape;29;p2"/>
              <p:cNvSpPr/>
              <p:nvPr/>
            </p:nvSpPr>
            <p:spPr>
              <a:xfrm rot="10800000">
                <a:off x="865728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" name="Google Shape;30;p2"/>
              <p:cNvSpPr/>
              <p:nvPr/>
            </p:nvSpPr>
            <p:spPr>
              <a:xfrm rot="10800000">
                <a:off x="8657280" y="46029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" name="Google Shape;31;p2"/>
              <p:cNvSpPr/>
              <p:nvPr/>
            </p:nvSpPr>
            <p:spPr>
              <a:xfrm rot="10800000">
                <a:off x="848772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2" name="Google Shape;32;p2"/>
              <p:cNvSpPr/>
              <p:nvPr/>
            </p:nvSpPr>
            <p:spPr>
              <a:xfrm rot="10800000">
                <a:off x="848772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23" name="Google Shape;33;p2"/>
            <p:cNvSpPr/>
            <p:nvPr/>
          </p:nvSpPr>
          <p:spPr>
            <a:xfrm rot="10800000">
              <a:off x="8379360" y="23400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4" name="Google Shape;34;p2"/>
            <p:cNvGrpSpPr/>
            <p:nvPr/>
          </p:nvGrpSpPr>
          <p:grpSpPr>
            <a:xfrm>
              <a:off x="5211360" y="2075760"/>
              <a:ext cx="4252320" cy="3328560"/>
              <a:chOff x="5211360" y="2075760"/>
              <a:chExt cx="4252320" cy="3328560"/>
            </a:xfrm>
          </p:grpSpPr>
          <p:sp>
            <p:nvSpPr>
              <p:cNvPr id="25" name="Google Shape;35;p2"/>
              <p:cNvSpPr/>
              <p:nvPr/>
            </p:nvSpPr>
            <p:spPr>
              <a:xfrm rot="10800000">
                <a:off x="5211360" y="2075760"/>
                <a:ext cx="4057200" cy="3222360"/>
              </a:xfrm>
              <a:custGeom>
                <a:avLst/>
                <a:gdLst>
                  <a:gd name="textAreaLeft" fmla="*/ 0 w 4057200"/>
                  <a:gd name="textAreaRight" fmla="*/ 4057560 w 4057200"/>
                  <a:gd name="textAreaTop" fmla="*/ 0 h 3222360"/>
                  <a:gd name="textAreaBottom" fmla="*/ 3222720 h 3222360"/>
                </a:gdLst>
                <a:ahLst/>
                <a:cxnLst/>
                <a:rect l="textAreaLeft" t="textAreaTop" r="textAreaRight" b="textAreaBottom"/>
                <a:pathLst>
                  <a:path w="1930" h="1536">
                    <a:moveTo>
                      <a:pt x="0" y="1522"/>
                    </a:moveTo>
                    <a:cubicBezTo>
                      <a:pt x="165" y="1522"/>
                      <a:pt x="165" y="1522"/>
                      <a:pt x="165" y="1522"/>
                    </a:cubicBezTo>
                    <a:cubicBezTo>
                      <a:pt x="190" y="1522"/>
                      <a:pt x="214" y="1512"/>
                      <a:pt x="231" y="1495"/>
                    </a:cubicBezTo>
                    <a:cubicBezTo>
                      <a:pt x="1192" y="534"/>
                      <a:pt x="1192" y="534"/>
                      <a:pt x="1192" y="534"/>
                    </a:cubicBezTo>
                    <a:cubicBezTo>
                      <a:pt x="1210" y="516"/>
                      <a:pt x="1233" y="506"/>
                      <a:pt x="1258" y="506"/>
                    </a:cubicBezTo>
                    <a:cubicBezTo>
                      <a:pt x="1486" y="506"/>
                      <a:pt x="1486" y="506"/>
                      <a:pt x="1486" y="506"/>
                    </a:cubicBezTo>
                    <a:cubicBezTo>
                      <a:pt x="1511" y="506"/>
                      <a:pt x="1535" y="497"/>
                      <a:pt x="1552" y="479"/>
                    </a:cubicBezTo>
                    <a:cubicBezTo>
                      <a:pt x="1871" y="161"/>
                      <a:pt x="1871" y="161"/>
                      <a:pt x="1871" y="161"/>
                    </a:cubicBezTo>
                    <a:cubicBezTo>
                      <a:pt x="1930" y="101"/>
                      <a:pt x="1888" y="0"/>
                      <a:pt x="180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53" y="0"/>
                      <a:pt x="11" y="42"/>
                      <a:pt x="11" y="94"/>
                    </a:cubicBezTo>
                    <a:cubicBezTo>
                      <a:pt x="7" y="1536"/>
                      <a:pt x="7" y="1536"/>
                      <a:pt x="7" y="1536"/>
                    </a:cubicBezTo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26" name="Google Shape;36;p2"/>
              <p:cNvSpPr/>
              <p:nvPr/>
            </p:nvSpPr>
            <p:spPr>
              <a:xfrm rot="10800000">
                <a:off x="6175080" y="2313000"/>
                <a:ext cx="3077640" cy="2985120"/>
              </a:xfrm>
              <a:prstGeom prst="diagStripe">
                <a:avLst>
                  <a:gd name="adj" fmla="val 50000"/>
                </a:avLst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27" name="Google Shape;37;p2"/>
              <p:cNvSpPr/>
              <p:nvPr/>
            </p:nvSpPr>
            <p:spPr>
              <a:xfrm rot="10800000">
                <a:off x="7382520" y="3901680"/>
                <a:ext cx="1891800" cy="1502640"/>
              </a:xfrm>
              <a:custGeom>
                <a:avLst/>
                <a:gdLst>
                  <a:gd name="textAreaLeft" fmla="*/ 0 w 1891800"/>
                  <a:gd name="textAreaRight" fmla="*/ 1892160 w 1891800"/>
                  <a:gd name="textAreaTop" fmla="*/ 0 h 1502640"/>
                  <a:gd name="textAreaBottom" fmla="*/ 1503000 h 1502640"/>
                </a:gdLst>
                <a:ahLst/>
                <a:cxnLst/>
                <a:rect l="textAreaLeft" t="textAreaTop" r="textAreaRight" b="textAreaBottom"/>
                <a:pathLst>
                  <a:path w="1930" h="1536">
                    <a:moveTo>
                      <a:pt x="0" y="1522"/>
                    </a:moveTo>
                    <a:cubicBezTo>
                      <a:pt x="165" y="1522"/>
                      <a:pt x="165" y="1522"/>
                      <a:pt x="165" y="1522"/>
                    </a:cubicBezTo>
                    <a:cubicBezTo>
                      <a:pt x="190" y="1522"/>
                      <a:pt x="214" y="1512"/>
                      <a:pt x="231" y="1495"/>
                    </a:cubicBezTo>
                    <a:cubicBezTo>
                      <a:pt x="1192" y="534"/>
                      <a:pt x="1192" y="534"/>
                      <a:pt x="1192" y="534"/>
                    </a:cubicBezTo>
                    <a:cubicBezTo>
                      <a:pt x="1210" y="516"/>
                      <a:pt x="1233" y="506"/>
                      <a:pt x="1258" y="506"/>
                    </a:cubicBezTo>
                    <a:cubicBezTo>
                      <a:pt x="1486" y="506"/>
                      <a:pt x="1486" y="506"/>
                      <a:pt x="1486" y="506"/>
                    </a:cubicBezTo>
                    <a:cubicBezTo>
                      <a:pt x="1511" y="506"/>
                      <a:pt x="1535" y="497"/>
                      <a:pt x="1552" y="479"/>
                    </a:cubicBezTo>
                    <a:cubicBezTo>
                      <a:pt x="1871" y="161"/>
                      <a:pt x="1871" y="161"/>
                      <a:pt x="1871" y="161"/>
                    </a:cubicBezTo>
                    <a:cubicBezTo>
                      <a:pt x="1930" y="101"/>
                      <a:pt x="1888" y="0"/>
                      <a:pt x="180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53" y="0"/>
                      <a:pt x="11" y="42"/>
                      <a:pt x="11" y="94"/>
                    </a:cubicBezTo>
                    <a:cubicBezTo>
                      <a:pt x="7" y="1536"/>
                      <a:pt x="7" y="1536"/>
                      <a:pt x="7" y="1536"/>
                    </a:cubicBezTo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cxnSp>
            <p:nvCxnSpPr>
              <p:cNvPr id="28" name="Google Shape;38;p2"/>
              <p:cNvCxnSpPr/>
              <p:nvPr/>
            </p:nvCxnSpPr>
            <p:spPr>
              <a:xfrm flipV="1">
                <a:off x="7458840" y="3346200"/>
                <a:ext cx="2005200" cy="20048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round/>
              </a:ln>
            </p:spPr>
          </p:cxnSp>
          <p:grpSp>
            <p:nvGrpSpPr>
              <p:cNvPr id="29" name="Google Shape;39;p2"/>
              <p:cNvGrpSpPr/>
              <p:nvPr/>
            </p:nvGrpSpPr>
            <p:grpSpPr>
              <a:xfrm>
                <a:off x="6207480" y="2556360"/>
                <a:ext cx="2953440" cy="2741760"/>
                <a:chOff x="6207480" y="2556360"/>
                <a:chExt cx="2953440" cy="2741760"/>
              </a:xfrm>
            </p:grpSpPr>
            <p:sp>
              <p:nvSpPr>
                <p:cNvPr id="30" name="Google Shape;40;p2"/>
                <p:cNvSpPr/>
                <p:nvPr/>
              </p:nvSpPr>
              <p:spPr>
                <a:xfrm rot="10800000">
                  <a:off x="6393240" y="2556000"/>
                  <a:ext cx="2767680" cy="2741760"/>
                </a:xfrm>
                <a:custGeom>
                  <a:avLst/>
                  <a:gdLst>
                    <a:gd name="textAreaLeft" fmla="*/ 0 w 2767680"/>
                    <a:gd name="textAreaRight" fmla="*/ 2768040 w 2767680"/>
                    <a:gd name="textAreaTop" fmla="*/ 0 h 2741760"/>
                    <a:gd name="textAreaBottom" fmla="*/ 2742120 h 2741760"/>
                  </a:gdLst>
                  <a:ahLst/>
                  <a:cxnLst/>
                  <a:rect l="textAreaLeft" t="textAreaTop" r="textAreaRight" b="textAreaBottom"/>
                  <a:pathLst>
                    <a:path w="2325" h="2303">
                      <a:moveTo>
                        <a:pt x="2325" y="0"/>
                      </a:moveTo>
                      <a:lnTo>
                        <a:pt x="2285" y="0"/>
                      </a:lnTo>
                      <a:lnTo>
                        <a:pt x="0" y="2303"/>
                      </a:lnTo>
                      <a:lnTo>
                        <a:pt x="23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1" name="Google Shape;41;p2"/>
                <p:cNvSpPr/>
                <p:nvPr/>
              </p:nvSpPr>
              <p:spPr>
                <a:xfrm rot="10800000">
                  <a:off x="6296040" y="2987640"/>
                  <a:ext cx="2336760" cy="2310480"/>
                </a:xfrm>
                <a:custGeom>
                  <a:avLst/>
                  <a:gdLst>
                    <a:gd name="textAreaLeft" fmla="*/ 0 w 2336760"/>
                    <a:gd name="textAreaRight" fmla="*/ 2337120 w 2336760"/>
                    <a:gd name="textAreaTop" fmla="*/ 0 h 2310480"/>
                    <a:gd name="textAreaBottom" fmla="*/ 2310840 h 2310480"/>
                  </a:gdLst>
                  <a:ahLst/>
                  <a:cxnLst/>
                  <a:rect l="textAreaLeft" t="textAreaTop" r="textAreaRight" b="textAreaBottom"/>
                  <a:pathLst>
                    <a:path w="1963" h="1941">
                      <a:moveTo>
                        <a:pt x="1963" y="0"/>
                      </a:moveTo>
                      <a:lnTo>
                        <a:pt x="1929" y="0"/>
                      </a:lnTo>
                      <a:lnTo>
                        <a:pt x="0" y="1941"/>
                      </a:lnTo>
                      <a:lnTo>
                        <a:pt x="196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" name="Google Shape;42;p2"/>
                <p:cNvSpPr/>
                <p:nvPr/>
              </p:nvSpPr>
              <p:spPr>
                <a:xfrm rot="10800000">
                  <a:off x="6207480" y="3220920"/>
                  <a:ext cx="2099880" cy="2077200"/>
                </a:xfrm>
                <a:custGeom>
                  <a:avLst/>
                  <a:gdLst>
                    <a:gd name="textAreaLeft" fmla="*/ 0 w 2099880"/>
                    <a:gd name="textAreaRight" fmla="*/ 2100240 w 2099880"/>
                    <a:gd name="textAreaTop" fmla="*/ 0 h 2077200"/>
                    <a:gd name="textAreaBottom" fmla="*/ 2077560 h 2077200"/>
                  </a:gdLst>
                  <a:ahLst/>
                  <a:cxnLst/>
                  <a:rect l="textAreaLeft" t="textAreaTop" r="textAreaRight" b="textAreaBottom"/>
                  <a:pathLst>
                    <a:path w="1764" h="1745">
                      <a:moveTo>
                        <a:pt x="1764" y="0"/>
                      </a:moveTo>
                      <a:lnTo>
                        <a:pt x="1732" y="0"/>
                      </a:lnTo>
                      <a:lnTo>
                        <a:pt x="0" y="1745"/>
                      </a:lnTo>
                      <a:lnTo>
                        <a:pt x="176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33" name="Google Shape;43;p2"/>
              <p:cNvGrpSpPr/>
              <p:nvPr/>
            </p:nvGrpSpPr>
            <p:grpSpPr>
              <a:xfrm>
                <a:off x="5717520" y="2621880"/>
                <a:ext cx="2383200" cy="2130480"/>
                <a:chOff x="5717520" y="2621880"/>
                <a:chExt cx="2383200" cy="2130480"/>
              </a:xfrm>
            </p:grpSpPr>
            <p:sp>
              <p:nvSpPr>
                <p:cNvPr id="34" name="Google Shape;44;p2"/>
                <p:cNvSpPr/>
                <p:nvPr/>
              </p:nvSpPr>
              <p:spPr>
                <a:xfrm rot="10800000">
                  <a:off x="6452640" y="2646720"/>
                  <a:ext cx="1623600" cy="1514520"/>
                </a:xfrm>
                <a:custGeom>
                  <a:avLst/>
                  <a:gdLst>
                    <a:gd name="textAreaLeft" fmla="*/ 0 w 1623600"/>
                    <a:gd name="textAreaRight" fmla="*/ 1623960 w 1623600"/>
                    <a:gd name="textAreaTop" fmla="*/ 0 h 1514520"/>
                    <a:gd name="textAreaBottom" fmla="*/ 1514880 h 1514520"/>
                  </a:gdLst>
                  <a:ahLst/>
                  <a:cxnLst/>
                  <a:rect l="textAreaLeft" t="textAreaTop" r="textAreaRight" b="textAreaBottom"/>
                  <a:pathLst>
                    <a:path w="78603" h="73328">
                      <a:moveTo>
                        <a:pt x="0" y="73328"/>
                      </a:moveTo>
                      <a:lnTo>
                        <a:pt x="24478" y="48850"/>
                      </a:lnTo>
                      <a:lnTo>
                        <a:pt x="41781" y="48850"/>
                      </a:lnTo>
                      <a:lnTo>
                        <a:pt x="59295" y="31336"/>
                      </a:lnTo>
                      <a:lnTo>
                        <a:pt x="59295" y="19308"/>
                      </a:lnTo>
                      <a:lnTo>
                        <a:pt x="78603" y="0"/>
                      </a:lnTo>
                    </a:path>
                  </a:pathLst>
                </a:custGeom>
                <a:noFill/>
                <a:ln w="9525">
                  <a:solidFill>
                    <a:srgbClr val="006E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US" sz="1800" b="0" strike="noStrike" spc="-1">
                    <a:solidFill>
                      <a:srgbClr val="FFFFFF"/>
                    </a:solidFill>
                    <a:latin typeface="OpenSymbol"/>
                  </a:endParaRPr>
                </a:p>
              </p:txBody>
            </p:sp>
            <p:sp>
              <p:nvSpPr>
                <p:cNvPr id="35" name="Google Shape;45;p2"/>
                <p:cNvSpPr/>
                <p:nvPr/>
              </p:nvSpPr>
              <p:spPr>
                <a:xfrm rot="10800000">
                  <a:off x="5796360" y="2990520"/>
                  <a:ext cx="1733760" cy="1683360"/>
                </a:xfrm>
                <a:custGeom>
                  <a:avLst/>
                  <a:gdLst>
                    <a:gd name="textAreaLeft" fmla="*/ 0 w 1733760"/>
                    <a:gd name="textAreaRight" fmla="*/ 1734120 w 1733760"/>
                    <a:gd name="textAreaTop" fmla="*/ 0 h 1683360"/>
                    <a:gd name="textAreaBottom" fmla="*/ 1683720 h 1683360"/>
                  </a:gdLst>
                  <a:ahLst/>
                  <a:cxnLst/>
                  <a:rect l="textAreaLeft" t="textAreaTop" r="textAreaRight" b="textAreaBottom"/>
                  <a:pathLst>
                    <a:path w="83931" h="81505">
                      <a:moveTo>
                        <a:pt x="83931" y="0"/>
                      </a:moveTo>
                      <a:lnTo>
                        <a:pt x="63463" y="20468"/>
                      </a:lnTo>
                      <a:lnTo>
                        <a:pt x="63463" y="33340"/>
                      </a:lnTo>
                      <a:lnTo>
                        <a:pt x="43944" y="52859"/>
                      </a:lnTo>
                      <a:lnTo>
                        <a:pt x="28645" y="52859"/>
                      </a:lnTo>
                      <a:lnTo>
                        <a:pt x="0" y="81505"/>
                      </a:lnTo>
                    </a:path>
                  </a:pathLst>
                </a:custGeom>
                <a:noFill/>
                <a:ln w="9525">
                  <a:solidFill>
                    <a:srgbClr val="006E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US" sz="1800" b="0" strike="noStrike" spc="-1">
                    <a:solidFill>
                      <a:srgbClr val="FFFFFF"/>
                    </a:solidFill>
                    <a:latin typeface="OpenSymbol"/>
                  </a:endParaRPr>
                </a:p>
              </p:txBody>
            </p:sp>
            <p:sp>
              <p:nvSpPr>
                <p:cNvPr id="36" name="Google Shape;46;p2"/>
                <p:cNvSpPr/>
                <p:nvPr/>
              </p:nvSpPr>
              <p:spPr>
                <a:xfrm rot="10800000">
                  <a:off x="6372000" y="4136040"/>
                  <a:ext cx="105120" cy="10512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7440" bIns="374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7" name="Google Shape;47;p2"/>
                <p:cNvSpPr/>
                <p:nvPr/>
              </p:nvSpPr>
              <p:spPr>
                <a:xfrm rot="10800000">
                  <a:off x="5717520" y="4647240"/>
                  <a:ext cx="105120" cy="10512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7440" bIns="374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8" name="Google Shape;48;p2"/>
                <p:cNvSpPr/>
                <p:nvPr/>
              </p:nvSpPr>
              <p:spPr>
                <a:xfrm rot="10800000">
                  <a:off x="7503480" y="2964960"/>
                  <a:ext cx="52560" cy="5256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9" name="Google Shape;49;p2"/>
                <p:cNvSpPr/>
                <p:nvPr/>
              </p:nvSpPr>
              <p:spPr>
                <a:xfrm rot="10800000">
                  <a:off x="8048160" y="2621880"/>
                  <a:ext cx="52560" cy="5256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grpSp>
        <p:nvGrpSpPr>
          <p:cNvPr id="40" name="Google Shape;50;p2"/>
          <p:cNvGrpSpPr/>
          <p:nvPr/>
        </p:nvGrpSpPr>
        <p:grpSpPr>
          <a:xfrm>
            <a:off x="-286920" y="-182160"/>
            <a:ext cx="4251960" cy="3328200"/>
            <a:chOff x="-286920" y="-182160"/>
            <a:chExt cx="4251960" cy="3328200"/>
          </a:xfrm>
        </p:grpSpPr>
        <p:grpSp>
          <p:nvGrpSpPr>
            <p:cNvPr id="41" name="Google Shape;51;p2"/>
            <p:cNvGrpSpPr/>
            <p:nvPr/>
          </p:nvGrpSpPr>
          <p:grpSpPr>
            <a:xfrm>
              <a:off x="250920" y="187560"/>
              <a:ext cx="437760" cy="938520"/>
              <a:chOff x="250920" y="187560"/>
              <a:chExt cx="437760" cy="938520"/>
            </a:xfrm>
          </p:grpSpPr>
          <p:sp>
            <p:nvSpPr>
              <p:cNvPr id="42" name="Google Shape;52;p2"/>
              <p:cNvSpPr/>
              <p:nvPr/>
            </p:nvSpPr>
            <p:spPr>
              <a:xfrm>
                <a:off x="250920" y="1875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" name="Google Shape;53;p2"/>
              <p:cNvSpPr/>
              <p:nvPr/>
            </p:nvSpPr>
            <p:spPr>
              <a:xfrm>
                <a:off x="250920" y="356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" name="Google Shape;54;p2"/>
              <p:cNvSpPr/>
              <p:nvPr/>
            </p:nvSpPr>
            <p:spPr>
              <a:xfrm>
                <a:off x="250920" y="5256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" name="Google Shape;55;p2"/>
              <p:cNvSpPr/>
              <p:nvPr/>
            </p:nvSpPr>
            <p:spPr>
              <a:xfrm>
                <a:off x="250920" y="6944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" name="Google Shape;56;p2"/>
              <p:cNvSpPr/>
              <p:nvPr/>
            </p:nvSpPr>
            <p:spPr>
              <a:xfrm>
                <a:off x="250920" y="863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" name="Google Shape;57;p2"/>
              <p:cNvSpPr/>
              <p:nvPr/>
            </p:nvSpPr>
            <p:spPr>
              <a:xfrm>
                <a:off x="250920" y="103248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" name="Google Shape;58;p2"/>
              <p:cNvSpPr/>
              <p:nvPr/>
            </p:nvSpPr>
            <p:spPr>
              <a:xfrm>
                <a:off x="425520" y="1875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" name="Google Shape;59;p2"/>
              <p:cNvSpPr/>
              <p:nvPr/>
            </p:nvSpPr>
            <p:spPr>
              <a:xfrm>
                <a:off x="425520" y="356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0" name="Google Shape;60;p2"/>
              <p:cNvSpPr/>
              <p:nvPr/>
            </p:nvSpPr>
            <p:spPr>
              <a:xfrm>
                <a:off x="425520" y="5256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1" name="Google Shape;61;p2"/>
              <p:cNvSpPr/>
              <p:nvPr/>
            </p:nvSpPr>
            <p:spPr>
              <a:xfrm>
                <a:off x="595080" y="1875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" name="Google Shape;62;p2"/>
              <p:cNvSpPr/>
              <p:nvPr/>
            </p:nvSpPr>
            <p:spPr>
              <a:xfrm>
                <a:off x="595080" y="356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3" name="Google Shape;63;p2"/>
            <p:cNvGrpSpPr/>
            <p:nvPr/>
          </p:nvGrpSpPr>
          <p:grpSpPr>
            <a:xfrm>
              <a:off x="-286920" y="-182160"/>
              <a:ext cx="4251960" cy="3328200"/>
              <a:chOff x="-286920" y="-182160"/>
              <a:chExt cx="4251960" cy="3328200"/>
            </a:xfrm>
          </p:grpSpPr>
          <p:sp>
            <p:nvSpPr>
              <p:cNvPr id="54" name="Google Shape;64;p2"/>
              <p:cNvSpPr/>
              <p:nvPr/>
            </p:nvSpPr>
            <p:spPr>
              <a:xfrm>
                <a:off x="-92160" y="-76320"/>
                <a:ext cx="4057200" cy="3222360"/>
              </a:xfrm>
              <a:custGeom>
                <a:avLst/>
                <a:gdLst>
                  <a:gd name="textAreaLeft" fmla="*/ 0 w 4057200"/>
                  <a:gd name="textAreaRight" fmla="*/ 4057560 w 4057200"/>
                  <a:gd name="textAreaTop" fmla="*/ 0 h 3222360"/>
                  <a:gd name="textAreaBottom" fmla="*/ 3222720 h 3222360"/>
                </a:gdLst>
                <a:ahLst/>
                <a:cxnLst/>
                <a:rect l="textAreaLeft" t="textAreaTop" r="textAreaRight" b="textAreaBottom"/>
                <a:pathLst>
                  <a:path w="1930" h="1536">
                    <a:moveTo>
                      <a:pt x="0" y="1522"/>
                    </a:moveTo>
                    <a:cubicBezTo>
                      <a:pt x="165" y="1522"/>
                      <a:pt x="165" y="1522"/>
                      <a:pt x="165" y="1522"/>
                    </a:cubicBezTo>
                    <a:cubicBezTo>
                      <a:pt x="190" y="1522"/>
                      <a:pt x="214" y="1512"/>
                      <a:pt x="231" y="1495"/>
                    </a:cubicBezTo>
                    <a:cubicBezTo>
                      <a:pt x="1192" y="534"/>
                      <a:pt x="1192" y="534"/>
                      <a:pt x="1192" y="534"/>
                    </a:cubicBezTo>
                    <a:cubicBezTo>
                      <a:pt x="1210" y="516"/>
                      <a:pt x="1233" y="506"/>
                      <a:pt x="1258" y="506"/>
                    </a:cubicBezTo>
                    <a:cubicBezTo>
                      <a:pt x="1486" y="506"/>
                      <a:pt x="1486" y="506"/>
                      <a:pt x="1486" y="506"/>
                    </a:cubicBezTo>
                    <a:cubicBezTo>
                      <a:pt x="1511" y="506"/>
                      <a:pt x="1535" y="497"/>
                      <a:pt x="1552" y="479"/>
                    </a:cubicBezTo>
                    <a:cubicBezTo>
                      <a:pt x="1871" y="161"/>
                      <a:pt x="1871" y="161"/>
                      <a:pt x="1871" y="161"/>
                    </a:cubicBezTo>
                    <a:cubicBezTo>
                      <a:pt x="1930" y="101"/>
                      <a:pt x="1888" y="0"/>
                      <a:pt x="180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53" y="0"/>
                      <a:pt x="11" y="42"/>
                      <a:pt x="11" y="94"/>
                    </a:cubicBezTo>
                    <a:cubicBezTo>
                      <a:pt x="7" y="1536"/>
                      <a:pt x="7" y="1536"/>
                      <a:pt x="7" y="1536"/>
                    </a:cubicBezTo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55" name="Google Shape;65;p2"/>
              <p:cNvSpPr/>
              <p:nvPr/>
            </p:nvSpPr>
            <p:spPr>
              <a:xfrm>
                <a:off x="-76320" y="-76320"/>
                <a:ext cx="3077640" cy="2985120"/>
              </a:xfrm>
              <a:prstGeom prst="diagStripe">
                <a:avLst>
                  <a:gd name="adj" fmla="val 50000"/>
                </a:avLst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56" name="Google Shape;66;p2"/>
              <p:cNvSpPr/>
              <p:nvPr/>
            </p:nvSpPr>
            <p:spPr>
              <a:xfrm>
                <a:off x="-97920" y="-182160"/>
                <a:ext cx="1891800" cy="1502640"/>
              </a:xfrm>
              <a:custGeom>
                <a:avLst/>
                <a:gdLst>
                  <a:gd name="textAreaLeft" fmla="*/ 0 w 1891800"/>
                  <a:gd name="textAreaRight" fmla="*/ 1892160 w 1891800"/>
                  <a:gd name="textAreaTop" fmla="*/ 0 h 1502640"/>
                  <a:gd name="textAreaBottom" fmla="*/ 1503000 h 1502640"/>
                </a:gdLst>
                <a:ahLst/>
                <a:cxnLst/>
                <a:rect l="textAreaLeft" t="textAreaTop" r="textAreaRight" b="textAreaBottom"/>
                <a:pathLst>
                  <a:path w="1930" h="1536">
                    <a:moveTo>
                      <a:pt x="0" y="1522"/>
                    </a:moveTo>
                    <a:cubicBezTo>
                      <a:pt x="165" y="1522"/>
                      <a:pt x="165" y="1522"/>
                      <a:pt x="165" y="1522"/>
                    </a:cubicBezTo>
                    <a:cubicBezTo>
                      <a:pt x="190" y="1522"/>
                      <a:pt x="214" y="1512"/>
                      <a:pt x="231" y="1495"/>
                    </a:cubicBezTo>
                    <a:cubicBezTo>
                      <a:pt x="1192" y="534"/>
                      <a:pt x="1192" y="534"/>
                      <a:pt x="1192" y="534"/>
                    </a:cubicBezTo>
                    <a:cubicBezTo>
                      <a:pt x="1210" y="516"/>
                      <a:pt x="1233" y="506"/>
                      <a:pt x="1258" y="506"/>
                    </a:cubicBezTo>
                    <a:cubicBezTo>
                      <a:pt x="1486" y="506"/>
                      <a:pt x="1486" y="506"/>
                      <a:pt x="1486" y="506"/>
                    </a:cubicBezTo>
                    <a:cubicBezTo>
                      <a:pt x="1511" y="506"/>
                      <a:pt x="1535" y="497"/>
                      <a:pt x="1552" y="479"/>
                    </a:cubicBezTo>
                    <a:cubicBezTo>
                      <a:pt x="1871" y="161"/>
                      <a:pt x="1871" y="161"/>
                      <a:pt x="1871" y="161"/>
                    </a:cubicBezTo>
                    <a:cubicBezTo>
                      <a:pt x="1930" y="101"/>
                      <a:pt x="1888" y="0"/>
                      <a:pt x="180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53" y="0"/>
                      <a:pt x="11" y="42"/>
                      <a:pt x="11" y="94"/>
                    </a:cubicBezTo>
                    <a:cubicBezTo>
                      <a:pt x="7" y="1536"/>
                      <a:pt x="7" y="1536"/>
                      <a:pt x="7" y="1536"/>
                    </a:cubicBezTo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cxnSp>
            <p:nvCxnSpPr>
              <p:cNvPr id="57" name="Google Shape;67;p2"/>
              <p:cNvCxnSpPr/>
              <p:nvPr/>
            </p:nvCxnSpPr>
            <p:spPr>
              <a:xfrm flipH="1">
                <a:off x="-286920" y="-128880"/>
                <a:ext cx="2004480" cy="20048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round/>
              </a:ln>
            </p:spPr>
          </p:cxnSp>
          <p:grpSp>
            <p:nvGrpSpPr>
              <p:cNvPr id="58" name="Google Shape;68;p2"/>
              <p:cNvGrpSpPr/>
              <p:nvPr/>
            </p:nvGrpSpPr>
            <p:grpSpPr>
              <a:xfrm>
                <a:off x="15480" y="-76320"/>
                <a:ext cx="2953440" cy="2741760"/>
                <a:chOff x="15480" y="-76320"/>
                <a:chExt cx="2953440" cy="2741760"/>
              </a:xfrm>
            </p:grpSpPr>
            <p:sp>
              <p:nvSpPr>
                <p:cNvPr id="59" name="Google Shape;69;p2"/>
                <p:cNvSpPr/>
                <p:nvPr/>
              </p:nvSpPr>
              <p:spPr>
                <a:xfrm>
                  <a:off x="15480" y="-76320"/>
                  <a:ext cx="2767680" cy="2741760"/>
                </a:xfrm>
                <a:custGeom>
                  <a:avLst/>
                  <a:gdLst>
                    <a:gd name="textAreaLeft" fmla="*/ 0 w 2767680"/>
                    <a:gd name="textAreaRight" fmla="*/ 2768040 w 2767680"/>
                    <a:gd name="textAreaTop" fmla="*/ 0 h 2741760"/>
                    <a:gd name="textAreaBottom" fmla="*/ 2742120 h 2741760"/>
                  </a:gdLst>
                  <a:ahLst/>
                  <a:cxnLst/>
                  <a:rect l="textAreaLeft" t="textAreaTop" r="textAreaRight" b="textAreaBottom"/>
                  <a:pathLst>
                    <a:path w="2325" h="2303">
                      <a:moveTo>
                        <a:pt x="2325" y="0"/>
                      </a:moveTo>
                      <a:lnTo>
                        <a:pt x="2285" y="0"/>
                      </a:lnTo>
                      <a:lnTo>
                        <a:pt x="0" y="2303"/>
                      </a:lnTo>
                      <a:lnTo>
                        <a:pt x="2325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C5B9B9">
                        <a:alpha val="24000"/>
                      </a:srgbClr>
                    </a:gs>
                  </a:gsLst>
                  <a:lin ang="81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0" name="Google Shape;70;p2"/>
                <p:cNvSpPr/>
                <p:nvPr/>
              </p:nvSpPr>
              <p:spPr>
                <a:xfrm>
                  <a:off x="543600" y="-76320"/>
                  <a:ext cx="2336760" cy="2310480"/>
                </a:xfrm>
                <a:custGeom>
                  <a:avLst/>
                  <a:gdLst>
                    <a:gd name="textAreaLeft" fmla="*/ 0 w 2336760"/>
                    <a:gd name="textAreaRight" fmla="*/ 2337120 w 2336760"/>
                    <a:gd name="textAreaTop" fmla="*/ 0 h 2310480"/>
                    <a:gd name="textAreaBottom" fmla="*/ 2310840 h 2310480"/>
                  </a:gdLst>
                  <a:ahLst/>
                  <a:cxnLst/>
                  <a:rect l="textAreaLeft" t="textAreaTop" r="textAreaRight" b="textAreaBottom"/>
                  <a:pathLst>
                    <a:path w="1963" h="1941">
                      <a:moveTo>
                        <a:pt x="1963" y="0"/>
                      </a:moveTo>
                      <a:lnTo>
                        <a:pt x="1929" y="0"/>
                      </a:lnTo>
                      <a:lnTo>
                        <a:pt x="0" y="1941"/>
                      </a:lnTo>
                      <a:lnTo>
                        <a:pt x="196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C5B9B9">
                        <a:alpha val="24000"/>
                      </a:srgbClr>
                    </a:gs>
                  </a:gsLst>
                  <a:lin ang="81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1" name="Google Shape;71;p2"/>
                <p:cNvSpPr/>
                <p:nvPr/>
              </p:nvSpPr>
              <p:spPr>
                <a:xfrm>
                  <a:off x="869040" y="-76320"/>
                  <a:ext cx="2099880" cy="2077200"/>
                </a:xfrm>
                <a:custGeom>
                  <a:avLst/>
                  <a:gdLst>
                    <a:gd name="textAreaLeft" fmla="*/ 0 w 2099880"/>
                    <a:gd name="textAreaRight" fmla="*/ 2100240 w 2099880"/>
                    <a:gd name="textAreaTop" fmla="*/ 0 h 2077200"/>
                    <a:gd name="textAreaBottom" fmla="*/ 2077560 h 2077200"/>
                  </a:gdLst>
                  <a:ahLst/>
                  <a:cxnLst/>
                  <a:rect l="textAreaLeft" t="textAreaTop" r="textAreaRight" b="textAreaBottom"/>
                  <a:pathLst>
                    <a:path w="1764" h="1745">
                      <a:moveTo>
                        <a:pt x="1764" y="0"/>
                      </a:moveTo>
                      <a:lnTo>
                        <a:pt x="1732" y="0"/>
                      </a:lnTo>
                      <a:lnTo>
                        <a:pt x="0" y="1745"/>
                      </a:lnTo>
                      <a:lnTo>
                        <a:pt x="176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C5B9B9">
                        <a:alpha val="24000"/>
                      </a:srgbClr>
                    </a:gs>
                  </a:gsLst>
                  <a:lin ang="81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62" name="Google Shape;72;p2"/>
              <p:cNvGrpSpPr/>
              <p:nvPr/>
            </p:nvGrpSpPr>
            <p:grpSpPr>
              <a:xfrm>
                <a:off x="1076040" y="469800"/>
                <a:ext cx="2382840" cy="2130120"/>
                <a:chOff x="1076040" y="469800"/>
                <a:chExt cx="2382840" cy="2130120"/>
              </a:xfrm>
            </p:grpSpPr>
            <p:sp>
              <p:nvSpPr>
                <p:cNvPr id="63" name="Google Shape;73;p2"/>
                <p:cNvSpPr/>
                <p:nvPr/>
              </p:nvSpPr>
              <p:spPr>
                <a:xfrm>
                  <a:off x="1100160" y="1060920"/>
                  <a:ext cx="1623600" cy="1514520"/>
                </a:xfrm>
                <a:custGeom>
                  <a:avLst/>
                  <a:gdLst>
                    <a:gd name="textAreaLeft" fmla="*/ 0 w 1623600"/>
                    <a:gd name="textAreaRight" fmla="*/ 1623960 w 1623600"/>
                    <a:gd name="textAreaTop" fmla="*/ 0 h 1514520"/>
                    <a:gd name="textAreaBottom" fmla="*/ 1514880 h 1514520"/>
                  </a:gdLst>
                  <a:ahLst/>
                  <a:cxnLst/>
                  <a:rect l="textAreaLeft" t="textAreaTop" r="textAreaRight" b="textAreaBottom"/>
                  <a:pathLst>
                    <a:path w="78603" h="73328">
                      <a:moveTo>
                        <a:pt x="0" y="73328"/>
                      </a:moveTo>
                      <a:lnTo>
                        <a:pt x="24478" y="48850"/>
                      </a:lnTo>
                      <a:lnTo>
                        <a:pt x="41781" y="48850"/>
                      </a:lnTo>
                      <a:lnTo>
                        <a:pt x="59295" y="31336"/>
                      </a:lnTo>
                      <a:lnTo>
                        <a:pt x="59295" y="19308"/>
                      </a:lnTo>
                      <a:lnTo>
                        <a:pt x="78603" y="0"/>
                      </a:lnTo>
                    </a:path>
                  </a:pathLst>
                </a:custGeom>
                <a:noFill/>
                <a:ln w="9525">
                  <a:solidFill>
                    <a:srgbClr val="006E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US" sz="1800" b="0" strike="noStrike" spc="-1">
                    <a:solidFill>
                      <a:srgbClr val="FFFFFF"/>
                    </a:solidFill>
                    <a:latin typeface="OpenSymbol"/>
                  </a:endParaRPr>
                </a:p>
              </p:txBody>
            </p:sp>
            <p:sp>
              <p:nvSpPr>
                <p:cNvPr id="64" name="Google Shape;74;p2"/>
                <p:cNvSpPr/>
                <p:nvPr/>
              </p:nvSpPr>
              <p:spPr>
                <a:xfrm>
                  <a:off x="1646280" y="548280"/>
                  <a:ext cx="1733760" cy="1683360"/>
                </a:xfrm>
                <a:custGeom>
                  <a:avLst/>
                  <a:gdLst>
                    <a:gd name="textAreaLeft" fmla="*/ 0 w 1733760"/>
                    <a:gd name="textAreaRight" fmla="*/ 1734120 w 1733760"/>
                    <a:gd name="textAreaTop" fmla="*/ 0 h 1683360"/>
                    <a:gd name="textAreaBottom" fmla="*/ 1683720 h 1683360"/>
                  </a:gdLst>
                  <a:ahLst/>
                  <a:cxnLst/>
                  <a:rect l="textAreaLeft" t="textAreaTop" r="textAreaRight" b="textAreaBottom"/>
                  <a:pathLst>
                    <a:path w="83931" h="81505">
                      <a:moveTo>
                        <a:pt x="83931" y="0"/>
                      </a:moveTo>
                      <a:lnTo>
                        <a:pt x="63463" y="20468"/>
                      </a:lnTo>
                      <a:lnTo>
                        <a:pt x="63463" y="33340"/>
                      </a:lnTo>
                      <a:lnTo>
                        <a:pt x="43944" y="52859"/>
                      </a:lnTo>
                      <a:lnTo>
                        <a:pt x="28645" y="52859"/>
                      </a:lnTo>
                      <a:lnTo>
                        <a:pt x="0" y="81505"/>
                      </a:lnTo>
                    </a:path>
                  </a:pathLst>
                </a:custGeom>
                <a:noFill/>
                <a:ln w="9525">
                  <a:solidFill>
                    <a:srgbClr val="006E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US" sz="1800" b="0" strike="noStrike" spc="-1">
                    <a:solidFill>
                      <a:srgbClr val="FFFFFF"/>
                    </a:solidFill>
                    <a:latin typeface="OpenSymbol"/>
                  </a:endParaRPr>
                </a:p>
              </p:txBody>
            </p:sp>
            <p:sp>
              <p:nvSpPr>
                <p:cNvPr id="65" name="Google Shape;75;p2"/>
                <p:cNvSpPr/>
                <p:nvPr/>
              </p:nvSpPr>
              <p:spPr>
                <a:xfrm>
                  <a:off x="2699640" y="980640"/>
                  <a:ext cx="105120" cy="10512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7440" bIns="374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6" name="Google Shape;76;p2"/>
                <p:cNvSpPr/>
                <p:nvPr/>
              </p:nvSpPr>
              <p:spPr>
                <a:xfrm>
                  <a:off x="3353760" y="469800"/>
                  <a:ext cx="105120" cy="10512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7440" bIns="374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7" name="Google Shape;77;p2"/>
                <p:cNvSpPr/>
                <p:nvPr/>
              </p:nvSpPr>
              <p:spPr>
                <a:xfrm>
                  <a:off x="1620360" y="2204640"/>
                  <a:ext cx="52560" cy="5256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8" name="Google Shape;78;p2"/>
                <p:cNvSpPr/>
                <p:nvPr/>
              </p:nvSpPr>
              <p:spPr>
                <a:xfrm>
                  <a:off x="1076040" y="2547360"/>
                  <a:ext cx="52560" cy="5256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439;p15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956680" y="1732680"/>
            <a:ext cx="4840560" cy="1392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9" name="PlaceHolder 2"/>
          <p:cNvSpPr>
            <a:spLocks noGrp="1"/>
          </p:cNvSpPr>
          <p:nvPr>
            <p:ph type="title"/>
          </p:nvPr>
        </p:nvSpPr>
        <p:spPr>
          <a:xfrm>
            <a:off x="1346400" y="2014920"/>
            <a:ext cx="1444680" cy="128196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5800" b="0" strike="noStrike" spc="-1">
                <a:solidFill>
                  <a:schemeClr val="dk1"/>
                </a:solidFill>
                <a:latin typeface="Syncopate"/>
                <a:ea typeface="Syncopate"/>
              </a:rPr>
              <a:t>xx%</a:t>
            </a:r>
            <a:endParaRPr lang="fr-FR" sz="58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90" name="Google Shape;443;p15"/>
          <p:cNvGrpSpPr/>
          <p:nvPr/>
        </p:nvGrpSpPr>
        <p:grpSpPr>
          <a:xfrm>
            <a:off x="422640" y="272880"/>
            <a:ext cx="8357760" cy="4649400"/>
            <a:chOff x="422640" y="272880"/>
            <a:chExt cx="8357760" cy="4649400"/>
          </a:xfrm>
        </p:grpSpPr>
        <p:pic>
          <p:nvPicPr>
            <p:cNvPr id="191" name="Google Shape;444;p15"/>
            <p:cNvPicPr/>
            <p:nvPr/>
          </p:nvPicPr>
          <p:blipFill>
            <a:blip r:embed="rId4"/>
            <a:stretch/>
          </p:blipFill>
          <p:spPr>
            <a:xfrm flipH="1">
              <a:off x="422640" y="272880"/>
              <a:ext cx="2007000" cy="318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2" name="Google Shape;445;p15"/>
            <p:cNvPicPr/>
            <p:nvPr/>
          </p:nvPicPr>
          <p:blipFill>
            <a:blip r:embed="rId4"/>
            <a:stretch/>
          </p:blipFill>
          <p:spPr>
            <a:xfrm flipH="1">
              <a:off x="6773400" y="4604040"/>
              <a:ext cx="2007000" cy="318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93" name="Google Shape;446;p15"/>
          <p:cNvGrpSpPr/>
          <p:nvPr/>
        </p:nvGrpSpPr>
        <p:grpSpPr>
          <a:xfrm>
            <a:off x="421920" y="438480"/>
            <a:ext cx="8310240" cy="4265280"/>
            <a:chOff x="421920" y="438480"/>
            <a:chExt cx="8310240" cy="4265280"/>
          </a:xfrm>
        </p:grpSpPr>
        <p:sp>
          <p:nvSpPr>
            <p:cNvPr id="194" name="Google Shape;447;p15"/>
            <p:cNvSpPr/>
            <p:nvPr/>
          </p:nvSpPr>
          <p:spPr>
            <a:xfrm rot="10800000">
              <a:off x="8654760" y="29952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5" name="Google Shape;448;p15"/>
            <p:cNvSpPr/>
            <p:nvPr/>
          </p:nvSpPr>
          <p:spPr>
            <a:xfrm>
              <a:off x="421920" y="20710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6" name="Google Shape;449;p15"/>
            <p:cNvSpPr/>
            <p:nvPr/>
          </p:nvSpPr>
          <p:spPr>
            <a:xfrm>
              <a:off x="4929840" y="4384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97" name="Google Shape;450;p15"/>
            <p:cNvSpPr/>
            <p:nvPr/>
          </p:nvSpPr>
          <p:spPr>
            <a:xfrm>
              <a:off x="5811120" y="46263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198" name="Google Shape;451;p15"/>
          <p:cNvGrpSpPr/>
          <p:nvPr/>
        </p:nvGrpSpPr>
        <p:grpSpPr>
          <a:xfrm>
            <a:off x="-347400" y="2683080"/>
            <a:ext cx="3430080" cy="2460600"/>
            <a:chOff x="-347400" y="2683080"/>
            <a:chExt cx="3430080" cy="2460600"/>
          </a:xfrm>
        </p:grpSpPr>
        <p:sp>
          <p:nvSpPr>
            <p:cNvPr id="199" name="Google Shape;452;p15"/>
            <p:cNvSpPr/>
            <p:nvPr/>
          </p:nvSpPr>
          <p:spPr>
            <a:xfrm rot="10800000" flipH="1">
              <a:off x="-15480" y="2683080"/>
              <a:ext cx="3098160" cy="2460600"/>
            </a:xfrm>
            <a:custGeom>
              <a:avLst/>
              <a:gdLst>
                <a:gd name="textAreaLeft" fmla="*/ 360 w 3098160"/>
                <a:gd name="textAreaRight" fmla="*/ 3098880 w 3098160"/>
                <a:gd name="textAreaTop" fmla="*/ 0 h 2460600"/>
                <a:gd name="textAreaBottom" fmla="*/ 2460960 h 246060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00" name="Google Shape;453;p15"/>
            <p:cNvSpPr/>
            <p:nvPr/>
          </p:nvSpPr>
          <p:spPr>
            <a:xfrm rot="10800000" flipH="1">
              <a:off x="360" y="4552920"/>
              <a:ext cx="2250720" cy="590760"/>
            </a:xfrm>
            <a:custGeom>
              <a:avLst/>
              <a:gdLst>
                <a:gd name="textAreaLeft" fmla="*/ 360 w 2250720"/>
                <a:gd name="textAreaRight" fmla="*/ 2251440 w 2250720"/>
                <a:gd name="textAreaTop" fmla="*/ 0 h 590760"/>
                <a:gd name="textAreaBottom" fmla="*/ 591120 h 59076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01" name="Google Shape;454;p15"/>
            <p:cNvGrpSpPr/>
            <p:nvPr/>
          </p:nvGrpSpPr>
          <p:grpSpPr>
            <a:xfrm>
              <a:off x="-347400" y="3528720"/>
              <a:ext cx="3153240" cy="939960"/>
              <a:chOff x="-347400" y="3528720"/>
              <a:chExt cx="3153240" cy="939960"/>
            </a:xfrm>
          </p:grpSpPr>
          <p:sp>
            <p:nvSpPr>
              <p:cNvPr id="202" name="Google Shape;455;p15"/>
              <p:cNvSpPr/>
              <p:nvPr/>
            </p:nvSpPr>
            <p:spPr>
              <a:xfrm flipV="1">
                <a:off x="-347040" y="3531240"/>
                <a:ext cx="3153240" cy="937080"/>
              </a:xfrm>
              <a:custGeom>
                <a:avLst/>
                <a:gdLst>
                  <a:gd name="textAreaLeft" fmla="*/ 0 w 3153240"/>
                  <a:gd name="textAreaRight" fmla="*/ 3153600 w 3153240"/>
                  <a:gd name="textAreaTop" fmla="*/ -360 h 937080"/>
                  <a:gd name="textAreaBottom" fmla="*/ 93708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3" name="Google Shape;456;p15"/>
              <p:cNvSpPr/>
              <p:nvPr/>
            </p:nvSpPr>
            <p:spPr>
              <a:xfrm flipV="1">
                <a:off x="-4680" y="3528720"/>
                <a:ext cx="1821600" cy="398880"/>
              </a:xfrm>
              <a:custGeom>
                <a:avLst/>
                <a:gdLst>
                  <a:gd name="textAreaLeft" fmla="*/ 0 w 1821600"/>
                  <a:gd name="textAreaRight" fmla="*/ 1821960 w 1821600"/>
                  <a:gd name="textAreaTop" fmla="*/ 360 h 398880"/>
                  <a:gd name="textAreaBottom" fmla="*/ 39960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4" name="Google Shape;457;p15"/>
              <p:cNvSpPr/>
              <p:nvPr/>
            </p:nvSpPr>
            <p:spPr>
              <a:xfrm flipV="1">
                <a:off x="-4680" y="3632040"/>
                <a:ext cx="2067480" cy="399600"/>
              </a:xfrm>
              <a:custGeom>
                <a:avLst/>
                <a:gdLst>
                  <a:gd name="textAreaLeft" fmla="*/ 0 w 2067480"/>
                  <a:gd name="textAreaRight" fmla="*/ 2067840 w 2067480"/>
                  <a:gd name="textAreaTop" fmla="*/ 360 h 399600"/>
                  <a:gd name="textAreaBottom" fmla="*/ 40032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5" name="Google Shape;458;p15"/>
              <p:cNvSpPr/>
              <p:nvPr/>
            </p:nvSpPr>
            <p:spPr>
              <a:xfrm flipV="1">
                <a:off x="1793160" y="3902040"/>
                <a:ext cx="46800" cy="46800"/>
              </a:xfrm>
              <a:custGeom>
                <a:avLst/>
                <a:gdLst>
                  <a:gd name="textAreaLeft" fmla="*/ 0 w 46800"/>
                  <a:gd name="textAreaRight" fmla="*/ 47160 w 46800"/>
                  <a:gd name="textAreaTop" fmla="*/ 360 h 46800"/>
                  <a:gd name="textAreaBottom" fmla="*/ 4752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6" name="Google Shape;459;p15"/>
              <p:cNvSpPr/>
              <p:nvPr/>
            </p:nvSpPr>
            <p:spPr>
              <a:xfrm flipV="1">
                <a:off x="2039040" y="4002480"/>
                <a:ext cx="49680" cy="4968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360 h 49680"/>
                  <a:gd name="textAreaBottom" fmla="*/ 5040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207" name="Google Shape;460;p15"/>
          <p:cNvGrpSpPr/>
          <p:nvPr/>
        </p:nvGrpSpPr>
        <p:grpSpPr>
          <a:xfrm>
            <a:off x="6071400" y="0"/>
            <a:ext cx="3429360" cy="2460600"/>
            <a:chOff x="6071400" y="0"/>
            <a:chExt cx="3429360" cy="2460600"/>
          </a:xfrm>
        </p:grpSpPr>
        <p:sp>
          <p:nvSpPr>
            <p:cNvPr id="208" name="Google Shape;461;p15"/>
            <p:cNvSpPr/>
            <p:nvPr/>
          </p:nvSpPr>
          <p:spPr>
            <a:xfrm flipH="1">
              <a:off x="6071400" y="0"/>
              <a:ext cx="3098160" cy="2460600"/>
            </a:xfrm>
            <a:custGeom>
              <a:avLst/>
              <a:gdLst>
                <a:gd name="textAreaLeft" fmla="*/ 360 w 3098160"/>
                <a:gd name="textAreaRight" fmla="*/ 3098880 w 3098160"/>
                <a:gd name="textAreaTop" fmla="*/ 0 h 2460600"/>
                <a:gd name="textAreaBottom" fmla="*/ 2460960 h 246060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09" name="Google Shape;462;p15"/>
            <p:cNvSpPr/>
            <p:nvPr/>
          </p:nvSpPr>
          <p:spPr>
            <a:xfrm flipH="1">
              <a:off x="6903360" y="0"/>
              <a:ext cx="2250720" cy="590760"/>
            </a:xfrm>
            <a:custGeom>
              <a:avLst/>
              <a:gdLst>
                <a:gd name="textAreaLeft" fmla="*/ 360 w 2250720"/>
                <a:gd name="textAreaRight" fmla="*/ 2251440 w 2250720"/>
                <a:gd name="textAreaTop" fmla="*/ 0 h 590760"/>
                <a:gd name="textAreaBottom" fmla="*/ 591120 h 59076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10" name="Google Shape;463;p15"/>
            <p:cNvGrpSpPr/>
            <p:nvPr/>
          </p:nvGrpSpPr>
          <p:grpSpPr>
            <a:xfrm>
              <a:off x="6347520" y="673920"/>
              <a:ext cx="3153240" cy="940320"/>
              <a:chOff x="6347520" y="673920"/>
              <a:chExt cx="3153240" cy="940320"/>
            </a:xfrm>
          </p:grpSpPr>
          <p:sp>
            <p:nvSpPr>
              <p:cNvPr id="211" name="Google Shape;464;p15"/>
              <p:cNvSpPr/>
              <p:nvPr/>
            </p:nvSpPr>
            <p:spPr>
              <a:xfrm flipH="1">
                <a:off x="6347160" y="673920"/>
                <a:ext cx="3153240" cy="937080"/>
              </a:xfrm>
              <a:custGeom>
                <a:avLst/>
                <a:gdLst>
                  <a:gd name="textAreaLeft" fmla="*/ -360 w 3153240"/>
                  <a:gd name="textAreaRight" fmla="*/ 3153240 w 3153240"/>
                  <a:gd name="textAreaTop" fmla="*/ 0 h 937080"/>
                  <a:gd name="textAreaBottom" fmla="*/ 93744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2" name="Google Shape;465;p15"/>
              <p:cNvSpPr/>
              <p:nvPr/>
            </p:nvSpPr>
            <p:spPr>
              <a:xfrm flipH="1">
                <a:off x="7337520" y="1215360"/>
                <a:ext cx="1821600" cy="398880"/>
              </a:xfrm>
              <a:custGeom>
                <a:avLst/>
                <a:gdLst>
                  <a:gd name="textAreaLeft" fmla="*/ 360 w 1821600"/>
                  <a:gd name="textAreaRight" fmla="*/ 1822320 w 1821600"/>
                  <a:gd name="textAreaTop" fmla="*/ 0 h 398880"/>
                  <a:gd name="textAreaBottom" fmla="*/ 39924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3" name="Google Shape;466;p15"/>
              <p:cNvSpPr/>
              <p:nvPr/>
            </p:nvSpPr>
            <p:spPr>
              <a:xfrm flipH="1">
                <a:off x="7090560" y="1111680"/>
                <a:ext cx="2067480" cy="399600"/>
              </a:xfrm>
              <a:custGeom>
                <a:avLst/>
                <a:gdLst>
                  <a:gd name="textAreaLeft" fmla="*/ -360 w 2067480"/>
                  <a:gd name="textAreaRight" fmla="*/ 2067480 w 2067480"/>
                  <a:gd name="textAreaTop" fmla="*/ 0 h 399600"/>
                  <a:gd name="textAreaBottom" fmla="*/ 39996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4" name="Google Shape;467;p15"/>
              <p:cNvSpPr/>
              <p:nvPr/>
            </p:nvSpPr>
            <p:spPr>
              <a:xfrm flipH="1">
                <a:off x="7314120" y="1194480"/>
                <a:ext cx="46800" cy="46800"/>
              </a:xfrm>
              <a:custGeom>
                <a:avLst/>
                <a:gdLst>
                  <a:gd name="textAreaLeft" fmla="*/ 360 w 46800"/>
                  <a:gd name="textAreaRight" fmla="*/ 47520 w 4680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5" name="Google Shape;468;p15"/>
              <p:cNvSpPr/>
              <p:nvPr/>
            </p:nvSpPr>
            <p:spPr>
              <a:xfrm flipH="1">
                <a:off x="7065000" y="1090800"/>
                <a:ext cx="49680" cy="49680"/>
              </a:xfrm>
              <a:custGeom>
                <a:avLst/>
                <a:gdLst>
                  <a:gd name="textAreaLeft" fmla="*/ 360 w 49680"/>
                  <a:gd name="textAreaRight" fmla="*/ 50400 w 4968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502;p18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1022040" y="1231920"/>
            <a:ext cx="3436920" cy="180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847400" y="981360"/>
            <a:ext cx="3274200" cy="318096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0000" tIns="45000" rIns="90000" bIns="45000" anchor="t">
            <a:normAutofit fontScale="50000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50" name="Google Shape;506;p18"/>
          <p:cNvSpPr/>
          <p:nvPr/>
        </p:nvSpPr>
        <p:spPr>
          <a:xfrm rot="10800000">
            <a:off x="6104880" y="2682720"/>
            <a:ext cx="3098160" cy="2460600"/>
          </a:xfrm>
          <a:custGeom>
            <a:avLst/>
            <a:gdLst>
              <a:gd name="textAreaLeft" fmla="*/ 0 w 3098160"/>
              <a:gd name="textAreaRight" fmla="*/ 3098520 w 3098160"/>
              <a:gd name="textAreaTop" fmla="*/ 0 h 2460600"/>
              <a:gd name="textAreaBottom" fmla="*/ 2460960 h 2460600"/>
            </a:gdLst>
            <a:ahLst/>
            <a:cxnLst/>
            <a:rect l="textAreaLeft" t="textAreaTop" r="textAreaRight" b="textAreaBottom"/>
            <a:pathLst>
              <a:path w="1930" h="1536">
                <a:moveTo>
                  <a:pt x="0" y="1522"/>
                </a:moveTo>
                <a:cubicBezTo>
                  <a:pt x="165" y="1522"/>
                  <a:pt x="165" y="1522"/>
                  <a:pt x="165" y="1522"/>
                </a:cubicBezTo>
                <a:cubicBezTo>
                  <a:pt x="190" y="1522"/>
                  <a:pt x="214" y="1512"/>
                  <a:pt x="231" y="1495"/>
                </a:cubicBezTo>
                <a:cubicBezTo>
                  <a:pt x="1192" y="534"/>
                  <a:pt x="1192" y="534"/>
                  <a:pt x="1192" y="534"/>
                </a:cubicBezTo>
                <a:cubicBezTo>
                  <a:pt x="1210" y="516"/>
                  <a:pt x="1233" y="506"/>
                  <a:pt x="1258" y="506"/>
                </a:cubicBezTo>
                <a:cubicBezTo>
                  <a:pt x="1486" y="506"/>
                  <a:pt x="1486" y="506"/>
                  <a:pt x="1486" y="506"/>
                </a:cubicBezTo>
                <a:cubicBezTo>
                  <a:pt x="1511" y="506"/>
                  <a:pt x="1535" y="497"/>
                  <a:pt x="1552" y="479"/>
                </a:cubicBezTo>
                <a:cubicBezTo>
                  <a:pt x="1871" y="161"/>
                  <a:pt x="1871" y="161"/>
                  <a:pt x="1871" y="161"/>
                </a:cubicBezTo>
                <a:cubicBezTo>
                  <a:pt x="1930" y="101"/>
                  <a:pt x="1888" y="0"/>
                  <a:pt x="1804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53" y="0"/>
                  <a:pt x="11" y="42"/>
                  <a:pt x="11" y="94"/>
                </a:cubicBezTo>
                <a:cubicBezTo>
                  <a:pt x="7" y="1536"/>
                  <a:pt x="7" y="1536"/>
                  <a:pt x="7" y="1536"/>
                </a:cubicBezTo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51" name="Google Shape;507;p18"/>
          <p:cNvSpPr/>
          <p:nvPr/>
        </p:nvSpPr>
        <p:spPr>
          <a:xfrm rot="10800000">
            <a:off x="6936480" y="4552920"/>
            <a:ext cx="2250720" cy="590760"/>
          </a:xfrm>
          <a:custGeom>
            <a:avLst/>
            <a:gdLst>
              <a:gd name="textAreaLeft" fmla="*/ 0 w 2250720"/>
              <a:gd name="textAreaRight" fmla="*/ 2251080 w 2250720"/>
              <a:gd name="textAreaTop" fmla="*/ 0 h 590760"/>
              <a:gd name="textAreaBottom" fmla="*/ 591120 h 590760"/>
            </a:gdLst>
            <a:ahLst/>
            <a:cxnLst/>
            <a:rect l="textAreaLeft" t="textAreaTop" r="textAreaRight" b="textAreaBottom"/>
            <a:pathLst>
              <a:path w="1409" h="369">
                <a:moveTo>
                  <a:pt x="0" y="0"/>
                </a:moveTo>
                <a:cubicBezTo>
                  <a:pt x="0" y="369"/>
                  <a:pt x="0" y="369"/>
                  <a:pt x="0" y="369"/>
                </a:cubicBezTo>
                <a:cubicBezTo>
                  <a:pt x="849" y="369"/>
                  <a:pt x="849" y="369"/>
                  <a:pt x="849" y="369"/>
                </a:cubicBezTo>
                <a:cubicBezTo>
                  <a:pt x="874" y="369"/>
                  <a:pt x="899" y="359"/>
                  <a:pt x="917" y="341"/>
                </a:cubicBezTo>
                <a:cubicBezTo>
                  <a:pt x="1071" y="187"/>
                  <a:pt x="1071" y="187"/>
                  <a:pt x="1071" y="187"/>
                </a:cubicBezTo>
                <a:cubicBezTo>
                  <a:pt x="1089" y="169"/>
                  <a:pt x="1113" y="159"/>
                  <a:pt x="1139" y="159"/>
                </a:cubicBezTo>
                <a:cubicBezTo>
                  <a:pt x="1306" y="159"/>
                  <a:pt x="1306" y="159"/>
                  <a:pt x="1306" y="159"/>
                </a:cubicBezTo>
                <a:cubicBezTo>
                  <a:pt x="1355" y="159"/>
                  <a:pt x="1396" y="122"/>
                  <a:pt x="1401" y="74"/>
                </a:cubicBezTo>
                <a:cubicBezTo>
                  <a:pt x="1409" y="8"/>
                  <a:pt x="1409" y="8"/>
                  <a:pt x="1409" y="8"/>
                </a:cubicBezTo>
                <a:cubicBezTo>
                  <a:pt x="1409" y="5"/>
                  <a:pt x="1409" y="3"/>
                  <a:pt x="140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252" name="Google Shape;508;p18"/>
          <p:cNvGrpSpPr/>
          <p:nvPr/>
        </p:nvGrpSpPr>
        <p:grpSpPr>
          <a:xfrm>
            <a:off x="6381360" y="3529080"/>
            <a:ext cx="3153240" cy="940320"/>
            <a:chOff x="6381360" y="3529080"/>
            <a:chExt cx="3153240" cy="940320"/>
          </a:xfrm>
        </p:grpSpPr>
        <p:sp>
          <p:nvSpPr>
            <p:cNvPr id="253" name="Google Shape;509;p18"/>
            <p:cNvSpPr/>
            <p:nvPr/>
          </p:nvSpPr>
          <p:spPr>
            <a:xfrm rot="10800000">
              <a:off x="6381360" y="3532320"/>
              <a:ext cx="3153240" cy="937080"/>
            </a:xfrm>
            <a:custGeom>
              <a:avLst/>
              <a:gdLst>
                <a:gd name="textAreaLeft" fmla="*/ 0 w 3153240"/>
                <a:gd name="textAreaRight" fmla="*/ 3153600 w 3153240"/>
                <a:gd name="textAreaTop" fmla="*/ 0 h 937080"/>
                <a:gd name="textAreaBottom" fmla="*/ 937440 h 937080"/>
              </a:gdLst>
              <a:ahLst/>
              <a:cxnLst/>
              <a:rect l="textAreaLeft" t="textAreaTop" r="textAreaRight" b="textAreaBottom"/>
              <a:pathLst>
                <a:path w="1064" h="315">
                  <a:moveTo>
                    <a:pt x="1051" y="0"/>
                  </a:moveTo>
                  <a:cubicBezTo>
                    <a:pt x="1044" y="0"/>
                    <a:pt x="1038" y="5"/>
                    <a:pt x="103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35" y="12"/>
                    <a:pt x="414" y="21"/>
                    <a:pt x="397" y="3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07" y="74"/>
                    <a:pt x="307" y="74"/>
                    <a:pt x="307" y="74"/>
                  </a:cubicBezTo>
                  <a:cubicBezTo>
                    <a:pt x="284" y="74"/>
                    <a:pt x="263" y="83"/>
                    <a:pt x="246" y="99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43" y="303"/>
                    <a:pt x="22" y="312"/>
                    <a:pt x="0" y="312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116" y="315"/>
                    <a:pt x="116" y="315"/>
                    <a:pt x="116" y="315"/>
                  </a:cubicBezTo>
                  <a:cubicBezTo>
                    <a:pt x="116" y="312"/>
                    <a:pt x="116" y="312"/>
                    <a:pt x="116" y="312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37" y="308"/>
                    <a:pt x="50" y="300"/>
                    <a:pt x="61" y="290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64" y="86"/>
                    <a:pt x="285" y="77"/>
                    <a:pt x="307" y="77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209" y="225"/>
                    <a:pt x="209" y="225"/>
                    <a:pt x="209" y="225"/>
                  </a:cubicBezTo>
                  <a:cubicBezTo>
                    <a:pt x="194" y="241"/>
                    <a:pt x="173" y="249"/>
                    <a:pt x="151" y="249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74" y="252"/>
                    <a:pt x="195" y="243"/>
                    <a:pt x="212" y="227"/>
                  </a:cubicBezTo>
                  <a:cubicBezTo>
                    <a:pt x="361" y="77"/>
                    <a:pt x="361" y="77"/>
                    <a:pt x="361" y="77"/>
                  </a:cubicBezTo>
                  <a:cubicBezTo>
                    <a:pt x="887" y="77"/>
                    <a:pt x="887" y="77"/>
                    <a:pt x="887" y="77"/>
                  </a:cubicBezTo>
                  <a:cubicBezTo>
                    <a:pt x="888" y="84"/>
                    <a:pt x="893" y="89"/>
                    <a:pt x="900" y="89"/>
                  </a:cubicBezTo>
                  <a:cubicBezTo>
                    <a:pt x="907" y="89"/>
                    <a:pt x="913" y="83"/>
                    <a:pt x="913" y="76"/>
                  </a:cubicBezTo>
                  <a:cubicBezTo>
                    <a:pt x="913" y="68"/>
                    <a:pt x="907" y="62"/>
                    <a:pt x="900" y="62"/>
                  </a:cubicBezTo>
                  <a:cubicBezTo>
                    <a:pt x="893" y="62"/>
                    <a:pt x="888" y="68"/>
                    <a:pt x="887" y="74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400" y="39"/>
                    <a:pt x="400" y="39"/>
                    <a:pt x="400" y="39"/>
                  </a:cubicBezTo>
                  <a:cubicBezTo>
                    <a:pt x="415" y="23"/>
                    <a:pt x="436" y="15"/>
                    <a:pt x="458" y="15"/>
                  </a:cubicBezTo>
                  <a:cubicBezTo>
                    <a:pt x="1038" y="15"/>
                    <a:pt x="1038" y="15"/>
                    <a:pt x="1038" y="15"/>
                  </a:cubicBezTo>
                  <a:cubicBezTo>
                    <a:pt x="1038" y="21"/>
                    <a:pt x="1044" y="27"/>
                    <a:pt x="1051" y="27"/>
                  </a:cubicBezTo>
                  <a:cubicBezTo>
                    <a:pt x="1058" y="27"/>
                    <a:pt x="1064" y="21"/>
                    <a:pt x="1064" y="13"/>
                  </a:cubicBezTo>
                  <a:cubicBezTo>
                    <a:pt x="1064" y="6"/>
                    <a:pt x="1058" y="0"/>
                    <a:pt x="1051" y="0"/>
                  </a:cubicBezTo>
                  <a:close/>
                  <a:moveTo>
                    <a:pt x="900" y="66"/>
                  </a:moveTo>
                  <a:cubicBezTo>
                    <a:pt x="905" y="66"/>
                    <a:pt x="909" y="71"/>
                    <a:pt x="909" y="76"/>
                  </a:cubicBezTo>
                  <a:cubicBezTo>
                    <a:pt x="909" y="81"/>
                    <a:pt x="905" y="85"/>
                    <a:pt x="900" y="85"/>
                  </a:cubicBezTo>
                  <a:cubicBezTo>
                    <a:pt x="895" y="85"/>
                    <a:pt x="892" y="82"/>
                    <a:pt x="891" y="77"/>
                  </a:cubicBezTo>
                  <a:cubicBezTo>
                    <a:pt x="900" y="77"/>
                    <a:pt x="900" y="77"/>
                    <a:pt x="900" y="77"/>
                  </a:cubicBezTo>
                  <a:cubicBezTo>
                    <a:pt x="900" y="74"/>
                    <a:pt x="900" y="74"/>
                    <a:pt x="900" y="74"/>
                  </a:cubicBezTo>
                  <a:cubicBezTo>
                    <a:pt x="891" y="74"/>
                    <a:pt x="891" y="74"/>
                    <a:pt x="891" y="74"/>
                  </a:cubicBezTo>
                  <a:cubicBezTo>
                    <a:pt x="892" y="70"/>
                    <a:pt x="895" y="66"/>
                    <a:pt x="900" y="66"/>
                  </a:cubicBezTo>
                  <a:close/>
                  <a:moveTo>
                    <a:pt x="1051" y="23"/>
                  </a:moveTo>
                  <a:cubicBezTo>
                    <a:pt x="1046" y="23"/>
                    <a:pt x="1042" y="19"/>
                    <a:pt x="1042" y="15"/>
                  </a:cubicBezTo>
                  <a:cubicBezTo>
                    <a:pt x="1051" y="15"/>
                    <a:pt x="1051" y="15"/>
                    <a:pt x="1051" y="15"/>
                  </a:cubicBezTo>
                  <a:cubicBezTo>
                    <a:pt x="1051" y="12"/>
                    <a:pt x="1051" y="12"/>
                    <a:pt x="1051" y="12"/>
                  </a:cubicBezTo>
                  <a:cubicBezTo>
                    <a:pt x="1042" y="12"/>
                    <a:pt x="1042" y="12"/>
                    <a:pt x="1042" y="12"/>
                  </a:cubicBezTo>
                  <a:cubicBezTo>
                    <a:pt x="1042" y="7"/>
                    <a:pt x="1046" y="4"/>
                    <a:pt x="1051" y="4"/>
                  </a:cubicBezTo>
                  <a:cubicBezTo>
                    <a:pt x="1056" y="4"/>
                    <a:pt x="1060" y="8"/>
                    <a:pt x="1060" y="13"/>
                  </a:cubicBezTo>
                  <a:cubicBezTo>
                    <a:pt x="1060" y="18"/>
                    <a:pt x="1056" y="23"/>
                    <a:pt x="1051" y="23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4" name="Google Shape;510;p18"/>
            <p:cNvSpPr/>
            <p:nvPr/>
          </p:nvSpPr>
          <p:spPr>
            <a:xfrm rot="10800000">
              <a:off x="7370640" y="3529080"/>
              <a:ext cx="1821600" cy="398880"/>
            </a:xfrm>
            <a:custGeom>
              <a:avLst/>
              <a:gdLst>
                <a:gd name="textAreaLeft" fmla="*/ 0 w 1821600"/>
                <a:gd name="textAreaRight" fmla="*/ 1821960 w 1821600"/>
                <a:gd name="textAreaTop" fmla="*/ 0 h 398880"/>
                <a:gd name="textAreaBottom" fmla="*/ 399240 h 398880"/>
              </a:gdLst>
              <a:ahLst/>
              <a:cxnLst/>
              <a:rect l="textAreaLeft" t="textAreaTop" r="textAreaRight" b="textAreaBottom"/>
              <a:pathLst>
                <a:path w="622" h="135">
                  <a:moveTo>
                    <a:pt x="175" y="100"/>
                  </a:moveTo>
                  <a:cubicBezTo>
                    <a:pt x="172" y="100"/>
                    <a:pt x="172" y="100"/>
                    <a:pt x="172" y="100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44" y="128"/>
                    <a:pt x="132" y="133"/>
                    <a:pt x="12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20" y="135"/>
                    <a:pt x="120" y="135"/>
                    <a:pt x="120" y="135"/>
                  </a:cubicBezTo>
                  <a:cubicBezTo>
                    <a:pt x="133" y="135"/>
                    <a:pt x="145" y="130"/>
                    <a:pt x="154" y="120"/>
                  </a:cubicBezTo>
                  <a:cubicBezTo>
                    <a:pt x="175" y="100"/>
                    <a:pt x="175" y="100"/>
                    <a:pt x="175" y="100"/>
                  </a:cubicBezTo>
                  <a:moveTo>
                    <a:pt x="321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279" y="0"/>
                    <a:pt x="267" y="5"/>
                    <a:pt x="258" y="14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68" y="7"/>
                    <a:pt x="279" y="2"/>
                    <a:pt x="292" y="2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321" y="0"/>
                    <a:pt x="321" y="0"/>
                    <a:pt x="321" y="0"/>
                  </a:cubicBezTo>
                  <a:moveTo>
                    <a:pt x="622" y="0"/>
                  </a:moveTo>
                  <a:cubicBezTo>
                    <a:pt x="323" y="0"/>
                    <a:pt x="323" y="0"/>
                    <a:pt x="323" y="0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622" y="2"/>
                    <a:pt x="622" y="2"/>
                    <a:pt x="622" y="2"/>
                  </a:cubicBezTo>
                  <a:cubicBezTo>
                    <a:pt x="622" y="0"/>
                    <a:pt x="622" y="0"/>
                    <a:pt x="622" y="0"/>
                  </a:cubicBez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5" name="Google Shape;511;p18"/>
            <p:cNvSpPr/>
            <p:nvPr/>
          </p:nvSpPr>
          <p:spPr>
            <a:xfrm rot="10800000">
              <a:off x="7124760" y="3632400"/>
              <a:ext cx="2067480" cy="399600"/>
            </a:xfrm>
            <a:custGeom>
              <a:avLst/>
              <a:gdLst>
                <a:gd name="textAreaLeft" fmla="*/ 0 w 2067480"/>
                <a:gd name="textAreaRight" fmla="*/ 2067840 w 2067480"/>
                <a:gd name="textAreaTop" fmla="*/ 0 h 399600"/>
                <a:gd name="textAreaBottom" fmla="*/ 399960 h 399600"/>
              </a:gdLst>
              <a:ahLst/>
              <a:cxnLst/>
              <a:rect l="textAreaLeft" t="textAreaTop" r="textAreaRight" b="textAreaBottom"/>
              <a:pathLst>
                <a:path w="706" h="135">
                  <a:moveTo>
                    <a:pt x="174" y="133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4" y="133"/>
                    <a:pt x="174" y="133"/>
                    <a:pt x="174" y="133"/>
                  </a:cubicBezTo>
                  <a:moveTo>
                    <a:pt x="322" y="37"/>
                  </a:moveTo>
                  <a:cubicBezTo>
                    <a:pt x="319" y="37"/>
                    <a:pt x="319" y="37"/>
                    <a:pt x="319" y="37"/>
                  </a:cubicBezTo>
                  <a:cubicBezTo>
                    <a:pt x="237" y="119"/>
                    <a:pt x="237" y="119"/>
                    <a:pt x="237" y="119"/>
                  </a:cubicBezTo>
                  <a:cubicBezTo>
                    <a:pt x="228" y="128"/>
                    <a:pt x="216" y="133"/>
                    <a:pt x="204" y="133"/>
                  </a:cubicBezTo>
                  <a:cubicBezTo>
                    <a:pt x="176" y="133"/>
                    <a:pt x="176" y="133"/>
                    <a:pt x="176" y="133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17" y="135"/>
                    <a:pt x="229" y="130"/>
                    <a:pt x="238" y="121"/>
                  </a:cubicBezTo>
                  <a:cubicBezTo>
                    <a:pt x="322" y="37"/>
                    <a:pt x="322" y="37"/>
                    <a:pt x="322" y="37"/>
                  </a:cubicBezTo>
                  <a:moveTo>
                    <a:pt x="706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63" y="0"/>
                    <a:pt x="351" y="5"/>
                    <a:pt x="342" y="14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52" y="7"/>
                    <a:pt x="363" y="2"/>
                    <a:pt x="376" y="2"/>
                  </a:cubicBezTo>
                  <a:cubicBezTo>
                    <a:pt x="706" y="2"/>
                    <a:pt x="706" y="2"/>
                    <a:pt x="706" y="2"/>
                  </a:cubicBezTo>
                  <a:cubicBezTo>
                    <a:pt x="706" y="0"/>
                    <a:pt x="706" y="0"/>
                    <a:pt x="706" y="0"/>
                  </a:cubicBez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6" name="Google Shape;512;p18"/>
            <p:cNvSpPr/>
            <p:nvPr/>
          </p:nvSpPr>
          <p:spPr>
            <a:xfrm rot="10800000">
              <a:off x="7347600" y="3902040"/>
              <a:ext cx="46800" cy="46800"/>
            </a:xfrm>
            <a:custGeom>
              <a:avLst/>
              <a:gdLst>
                <a:gd name="textAreaLeft" fmla="*/ 0 w 46800"/>
                <a:gd name="textAreaRight" fmla="*/ 47160 w 46800"/>
                <a:gd name="textAreaTop" fmla="*/ 0 h 46800"/>
                <a:gd name="textAreaBottom" fmla="*/ 47160 h 46800"/>
              </a:gdLst>
              <a:ahLst/>
              <a:cxnLst/>
              <a:rect l="textAreaLeft" t="textAreaTop" r="textAreaRight" b="textAreaBottom"/>
              <a:pathLst>
                <a:path w="16" h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2"/>
                    <a:pt x="8" y="12"/>
                  </a:cubicBezTo>
                  <a:cubicBezTo>
                    <a:pt x="10" y="12"/>
                    <a:pt x="12" y="11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400" bIns="2340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7" name="Google Shape;513;p18"/>
            <p:cNvSpPr/>
            <p:nvPr/>
          </p:nvSpPr>
          <p:spPr>
            <a:xfrm rot="10800000">
              <a:off x="7098480" y="4002840"/>
              <a:ext cx="49680" cy="49680"/>
            </a:xfrm>
            <a:custGeom>
              <a:avLst/>
              <a:gdLst>
                <a:gd name="textAreaLeft" fmla="*/ 0 w 49680"/>
                <a:gd name="textAreaRight" fmla="*/ 50040 w 49680"/>
                <a:gd name="textAreaTop" fmla="*/ 0 h 49680"/>
                <a:gd name="textAreaBottom" fmla="*/ 50040 h 49680"/>
              </a:gdLst>
              <a:ahLst/>
              <a:cxnLst/>
              <a:rect l="textAreaLeft" t="textAreaTop" r="textAreaRight" b="textAreaBottom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58" name="Google Shape;514;p18"/>
          <p:cNvSpPr/>
          <p:nvPr/>
        </p:nvSpPr>
        <p:spPr>
          <a:xfrm>
            <a:off x="-76320" y="-76320"/>
            <a:ext cx="3077640" cy="2985120"/>
          </a:xfrm>
          <a:prstGeom prst="diagStripe">
            <a:avLst>
              <a:gd name="adj" fmla="val 50000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259" name="Google Shape;515;p18"/>
          <p:cNvGrpSpPr/>
          <p:nvPr/>
        </p:nvGrpSpPr>
        <p:grpSpPr>
          <a:xfrm>
            <a:off x="394920" y="281160"/>
            <a:ext cx="8294040" cy="4613040"/>
            <a:chOff x="394920" y="281160"/>
            <a:chExt cx="8294040" cy="4613040"/>
          </a:xfrm>
        </p:grpSpPr>
        <p:sp>
          <p:nvSpPr>
            <p:cNvPr id="260" name="Google Shape;516;p18"/>
            <p:cNvSpPr/>
            <p:nvPr/>
          </p:nvSpPr>
          <p:spPr>
            <a:xfrm>
              <a:off x="394920" y="323964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61" name="Google Shape;517;p18"/>
            <p:cNvSpPr/>
            <p:nvPr/>
          </p:nvSpPr>
          <p:spPr>
            <a:xfrm>
              <a:off x="2140560" y="2811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62" name="Google Shape;518;p18"/>
            <p:cNvSpPr/>
            <p:nvPr/>
          </p:nvSpPr>
          <p:spPr>
            <a:xfrm>
              <a:off x="3991680" y="48168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63" name="Google Shape;519;p18"/>
            <p:cNvSpPr/>
            <p:nvPr/>
          </p:nvSpPr>
          <p:spPr>
            <a:xfrm rot="10800000">
              <a:off x="8611560" y="90396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80;p3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2038320" y="2396880"/>
            <a:ext cx="5067360" cy="1392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83" name="PlaceHolder 2"/>
          <p:cNvSpPr>
            <a:spLocks noGrp="1"/>
          </p:cNvSpPr>
          <p:nvPr>
            <p:ph type="title"/>
          </p:nvPr>
        </p:nvSpPr>
        <p:spPr>
          <a:xfrm>
            <a:off x="3916080" y="1068120"/>
            <a:ext cx="1311840" cy="12258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200" b="0" strike="noStrike" spc="-1">
                <a:solidFill>
                  <a:schemeClr val="dk1"/>
                </a:solidFill>
                <a:latin typeface="Syncopate"/>
                <a:ea typeface="Syncopate"/>
              </a:rPr>
              <a:t>xx%</a:t>
            </a:r>
            <a:endParaRPr lang="fr-FR" sz="62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84" name="Google Shape;84;p3"/>
          <p:cNvGrpSpPr/>
          <p:nvPr/>
        </p:nvGrpSpPr>
        <p:grpSpPr>
          <a:xfrm>
            <a:off x="421920" y="272880"/>
            <a:ext cx="8357760" cy="4649400"/>
            <a:chOff x="421920" y="272880"/>
            <a:chExt cx="8357760" cy="4649400"/>
          </a:xfrm>
        </p:grpSpPr>
        <p:pic>
          <p:nvPicPr>
            <p:cNvPr id="285" name="Google Shape;85;p3"/>
            <p:cNvPicPr/>
            <p:nvPr/>
          </p:nvPicPr>
          <p:blipFill>
            <a:blip r:embed="rId4"/>
            <a:stretch/>
          </p:blipFill>
          <p:spPr>
            <a:xfrm>
              <a:off x="6772680" y="272880"/>
              <a:ext cx="2007000" cy="318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6" name="Google Shape;86;p3"/>
            <p:cNvPicPr/>
            <p:nvPr/>
          </p:nvPicPr>
          <p:blipFill>
            <a:blip r:embed="rId4"/>
            <a:stretch/>
          </p:blipFill>
          <p:spPr>
            <a:xfrm>
              <a:off x="421920" y="4604040"/>
              <a:ext cx="2007000" cy="318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87" name="Google Shape;87;p3"/>
          <p:cNvGrpSpPr/>
          <p:nvPr/>
        </p:nvGrpSpPr>
        <p:grpSpPr>
          <a:xfrm>
            <a:off x="344520" y="438480"/>
            <a:ext cx="8345880" cy="4379400"/>
            <a:chOff x="344520" y="438480"/>
            <a:chExt cx="8345880" cy="4379400"/>
          </a:xfrm>
        </p:grpSpPr>
        <p:sp>
          <p:nvSpPr>
            <p:cNvPr id="288" name="Google Shape;88;p3"/>
            <p:cNvSpPr/>
            <p:nvPr/>
          </p:nvSpPr>
          <p:spPr>
            <a:xfrm>
              <a:off x="8613000" y="16146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89" name="Google Shape;89;p3"/>
            <p:cNvSpPr/>
            <p:nvPr/>
          </p:nvSpPr>
          <p:spPr>
            <a:xfrm>
              <a:off x="4758480" y="47404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90" name="Google Shape;90;p3"/>
            <p:cNvSpPr/>
            <p:nvPr/>
          </p:nvSpPr>
          <p:spPr>
            <a:xfrm>
              <a:off x="4929840" y="4384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91" name="Google Shape;91;p3"/>
            <p:cNvSpPr/>
            <p:nvPr/>
          </p:nvSpPr>
          <p:spPr>
            <a:xfrm>
              <a:off x="344520" y="31809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292" name="Google Shape;92;p3"/>
          <p:cNvGrpSpPr/>
          <p:nvPr/>
        </p:nvGrpSpPr>
        <p:grpSpPr>
          <a:xfrm>
            <a:off x="-347400" y="0"/>
            <a:ext cx="3429720" cy="2460600"/>
            <a:chOff x="-347400" y="0"/>
            <a:chExt cx="3429720" cy="2460600"/>
          </a:xfrm>
        </p:grpSpPr>
        <p:sp>
          <p:nvSpPr>
            <p:cNvPr id="293" name="Google Shape;93;p3"/>
            <p:cNvSpPr/>
            <p:nvPr/>
          </p:nvSpPr>
          <p:spPr>
            <a:xfrm>
              <a:off x="-15840" y="0"/>
              <a:ext cx="3098160" cy="2460600"/>
            </a:xfrm>
            <a:custGeom>
              <a:avLst/>
              <a:gdLst>
                <a:gd name="textAreaLeft" fmla="*/ 0 w 3098160"/>
                <a:gd name="textAreaRight" fmla="*/ 3098520 w 3098160"/>
                <a:gd name="textAreaTop" fmla="*/ 0 h 2460600"/>
                <a:gd name="textAreaBottom" fmla="*/ 2460960 h 246060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94" name="Google Shape;94;p3"/>
            <p:cNvSpPr/>
            <p:nvPr/>
          </p:nvSpPr>
          <p:spPr>
            <a:xfrm>
              <a:off x="-15840" y="0"/>
              <a:ext cx="2250720" cy="590760"/>
            </a:xfrm>
            <a:custGeom>
              <a:avLst/>
              <a:gdLst>
                <a:gd name="textAreaLeft" fmla="*/ 0 w 2250720"/>
                <a:gd name="textAreaRight" fmla="*/ 2251080 w 2250720"/>
                <a:gd name="textAreaTop" fmla="*/ 0 h 590760"/>
                <a:gd name="textAreaBottom" fmla="*/ 591120 h 59076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95" name="Google Shape;95;p3"/>
            <p:cNvGrpSpPr/>
            <p:nvPr/>
          </p:nvGrpSpPr>
          <p:grpSpPr>
            <a:xfrm>
              <a:off x="-347400" y="673920"/>
              <a:ext cx="3153240" cy="940320"/>
              <a:chOff x="-347400" y="673920"/>
              <a:chExt cx="3153240" cy="940320"/>
            </a:xfrm>
          </p:grpSpPr>
          <p:sp>
            <p:nvSpPr>
              <p:cNvPr id="296" name="Google Shape;96;p3"/>
              <p:cNvSpPr/>
              <p:nvPr/>
            </p:nvSpPr>
            <p:spPr>
              <a:xfrm>
                <a:off x="-347400" y="673920"/>
                <a:ext cx="3153240" cy="937080"/>
              </a:xfrm>
              <a:custGeom>
                <a:avLst/>
                <a:gdLst>
                  <a:gd name="textAreaLeft" fmla="*/ 0 w 3153240"/>
                  <a:gd name="textAreaRight" fmla="*/ 3153600 w 3153240"/>
                  <a:gd name="textAreaTop" fmla="*/ 0 h 937080"/>
                  <a:gd name="textAreaBottom" fmla="*/ 93744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7" name="Google Shape;97;p3"/>
              <p:cNvSpPr/>
              <p:nvPr/>
            </p:nvSpPr>
            <p:spPr>
              <a:xfrm>
                <a:off x="-5040" y="1215360"/>
                <a:ext cx="1821600" cy="398880"/>
              </a:xfrm>
              <a:custGeom>
                <a:avLst/>
                <a:gdLst>
                  <a:gd name="textAreaLeft" fmla="*/ 0 w 1821600"/>
                  <a:gd name="textAreaRight" fmla="*/ 1821960 w 1821600"/>
                  <a:gd name="textAreaTop" fmla="*/ 0 h 398880"/>
                  <a:gd name="textAreaBottom" fmla="*/ 39924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8" name="Google Shape;98;p3"/>
              <p:cNvSpPr/>
              <p:nvPr/>
            </p:nvSpPr>
            <p:spPr>
              <a:xfrm>
                <a:off x="-5040" y="1111680"/>
                <a:ext cx="2067480" cy="399600"/>
              </a:xfrm>
              <a:custGeom>
                <a:avLst/>
                <a:gdLst>
                  <a:gd name="textAreaLeft" fmla="*/ 0 w 2067480"/>
                  <a:gd name="textAreaRight" fmla="*/ 2067840 w 2067480"/>
                  <a:gd name="textAreaTop" fmla="*/ 0 h 399600"/>
                  <a:gd name="textAreaBottom" fmla="*/ 39996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9" name="Google Shape;99;p3"/>
              <p:cNvSpPr/>
              <p:nvPr/>
            </p:nvSpPr>
            <p:spPr>
              <a:xfrm>
                <a:off x="1793160" y="1194480"/>
                <a:ext cx="46800" cy="46800"/>
              </a:xfrm>
              <a:custGeom>
                <a:avLst/>
                <a:gdLst>
                  <a:gd name="textAreaLeft" fmla="*/ 0 w 46800"/>
                  <a:gd name="textAreaRight" fmla="*/ 47160 w 4680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00" name="Google Shape;100;p3"/>
              <p:cNvSpPr/>
              <p:nvPr/>
            </p:nvSpPr>
            <p:spPr>
              <a:xfrm>
                <a:off x="2039040" y="1090800"/>
                <a:ext cx="49680" cy="4968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301" name="Google Shape;101;p3"/>
          <p:cNvGrpSpPr/>
          <p:nvPr/>
        </p:nvGrpSpPr>
        <p:grpSpPr>
          <a:xfrm>
            <a:off x="6072120" y="2683080"/>
            <a:ext cx="3429360" cy="2460600"/>
            <a:chOff x="6072120" y="2683080"/>
            <a:chExt cx="3429360" cy="2460600"/>
          </a:xfrm>
        </p:grpSpPr>
        <p:sp>
          <p:nvSpPr>
            <p:cNvPr id="302" name="Google Shape;102;p3"/>
            <p:cNvSpPr/>
            <p:nvPr/>
          </p:nvSpPr>
          <p:spPr>
            <a:xfrm rot="10800000">
              <a:off x="6072120" y="2682720"/>
              <a:ext cx="3098160" cy="2460600"/>
            </a:xfrm>
            <a:custGeom>
              <a:avLst/>
              <a:gdLst>
                <a:gd name="textAreaLeft" fmla="*/ 0 w 3098160"/>
                <a:gd name="textAreaRight" fmla="*/ 3098520 w 3098160"/>
                <a:gd name="textAreaTop" fmla="*/ 0 h 2460600"/>
                <a:gd name="textAreaBottom" fmla="*/ 2460960 h 246060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03" name="Google Shape;103;p3"/>
            <p:cNvSpPr/>
            <p:nvPr/>
          </p:nvSpPr>
          <p:spPr>
            <a:xfrm rot="10800000">
              <a:off x="6887880" y="4552920"/>
              <a:ext cx="2250720" cy="590760"/>
            </a:xfrm>
            <a:custGeom>
              <a:avLst/>
              <a:gdLst>
                <a:gd name="textAreaLeft" fmla="*/ 0 w 2250720"/>
                <a:gd name="textAreaRight" fmla="*/ 2251080 w 2250720"/>
                <a:gd name="textAreaTop" fmla="*/ 0 h 590760"/>
                <a:gd name="textAreaBottom" fmla="*/ 591120 h 59076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304" name="Google Shape;104;p3"/>
            <p:cNvGrpSpPr/>
            <p:nvPr/>
          </p:nvGrpSpPr>
          <p:grpSpPr>
            <a:xfrm>
              <a:off x="6348240" y="3529080"/>
              <a:ext cx="3153240" cy="940320"/>
              <a:chOff x="6348240" y="3529080"/>
              <a:chExt cx="3153240" cy="940320"/>
            </a:xfrm>
          </p:grpSpPr>
          <p:sp>
            <p:nvSpPr>
              <p:cNvPr id="305" name="Google Shape;105;p3"/>
              <p:cNvSpPr/>
              <p:nvPr/>
            </p:nvSpPr>
            <p:spPr>
              <a:xfrm rot="10800000">
                <a:off x="6348240" y="3532320"/>
                <a:ext cx="3153240" cy="937080"/>
              </a:xfrm>
              <a:custGeom>
                <a:avLst/>
                <a:gdLst>
                  <a:gd name="textAreaLeft" fmla="*/ 0 w 3153240"/>
                  <a:gd name="textAreaRight" fmla="*/ 3153600 w 3153240"/>
                  <a:gd name="textAreaTop" fmla="*/ 0 h 937080"/>
                  <a:gd name="textAreaBottom" fmla="*/ 93744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06" name="Google Shape;106;p3"/>
              <p:cNvSpPr/>
              <p:nvPr/>
            </p:nvSpPr>
            <p:spPr>
              <a:xfrm rot="10800000">
                <a:off x="7337880" y="3529080"/>
                <a:ext cx="1821600" cy="398880"/>
              </a:xfrm>
              <a:custGeom>
                <a:avLst/>
                <a:gdLst>
                  <a:gd name="textAreaLeft" fmla="*/ 0 w 1821600"/>
                  <a:gd name="textAreaRight" fmla="*/ 1821960 w 1821600"/>
                  <a:gd name="textAreaTop" fmla="*/ 0 h 398880"/>
                  <a:gd name="textAreaBottom" fmla="*/ 39924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07" name="Google Shape;107;p3"/>
              <p:cNvSpPr/>
              <p:nvPr/>
            </p:nvSpPr>
            <p:spPr>
              <a:xfrm rot="10800000">
                <a:off x="7092000" y="3632400"/>
                <a:ext cx="2067480" cy="399600"/>
              </a:xfrm>
              <a:custGeom>
                <a:avLst/>
                <a:gdLst>
                  <a:gd name="textAreaLeft" fmla="*/ 0 w 2067480"/>
                  <a:gd name="textAreaRight" fmla="*/ 2067840 w 2067480"/>
                  <a:gd name="textAreaTop" fmla="*/ 0 h 399600"/>
                  <a:gd name="textAreaBottom" fmla="*/ 39996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08" name="Google Shape;108;p3"/>
              <p:cNvSpPr/>
              <p:nvPr/>
            </p:nvSpPr>
            <p:spPr>
              <a:xfrm rot="10800000">
                <a:off x="7314480" y="3902040"/>
                <a:ext cx="46800" cy="46800"/>
              </a:xfrm>
              <a:custGeom>
                <a:avLst/>
                <a:gdLst>
                  <a:gd name="textAreaLeft" fmla="*/ 0 w 46800"/>
                  <a:gd name="textAreaRight" fmla="*/ 47160 w 4680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09" name="Google Shape;109;p3"/>
              <p:cNvSpPr/>
              <p:nvPr/>
            </p:nvSpPr>
            <p:spPr>
              <a:xfrm rot="10800000">
                <a:off x="7065360" y="4002840"/>
                <a:ext cx="49680" cy="4968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571;p22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2201760" y="1821600"/>
            <a:ext cx="474048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40" name="Google Shape;574;p22"/>
          <p:cNvGrpSpPr/>
          <p:nvPr/>
        </p:nvGrpSpPr>
        <p:grpSpPr>
          <a:xfrm>
            <a:off x="-92520" y="-89640"/>
            <a:ext cx="9329040" cy="5769000"/>
            <a:chOff x="-92520" y="-89640"/>
            <a:chExt cx="9329040" cy="5769000"/>
          </a:xfrm>
        </p:grpSpPr>
        <p:grpSp>
          <p:nvGrpSpPr>
            <p:cNvPr id="341" name="Google Shape;575;p22"/>
            <p:cNvGrpSpPr/>
            <p:nvPr/>
          </p:nvGrpSpPr>
          <p:grpSpPr>
            <a:xfrm>
              <a:off x="-92520" y="-89640"/>
              <a:ext cx="2588040" cy="2402280"/>
              <a:chOff x="-92520" y="-89640"/>
              <a:chExt cx="2588040" cy="2402280"/>
            </a:xfrm>
          </p:grpSpPr>
          <p:sp>
            <p:nvSpPr>
              <p:cNvPr id="342" name="Google Shape;576;p22"/>
              <p:cNvSpPr/>
              <p:nvPr/>
            </p:nvSpPr>
            <p:spPr>
              <a:xfrm>
                <a:off x="-92520" y="-89640"/>
                <a:ext cx="2424960" cy="2402280"/>
              </a:xfrm>
              <a:custGeom>
                <a:avLst/>
                <a:gdLst>
                  <a:gd name="textAreaLeft" fmla="*/ 0 w 2424960"/>
                  <a:gd name="textAreaRight" fmla="*/ 2425320 w 2424960"/>
                  <a:gd name="textAreaTop" fmla="*/ 0 h 2402280"/>
                  <a:gd name="textAreaBottom" fmla="*/ 2402640 h 2402280"/>
                </a:gdLst>
                <a:ahLst/>
                <a:cxnLst/>
                <a:rect l="textAreaLeft" t="textAreaTop" r="textAreaRight" b="textAreaBottom"/>
                <a:pathLst>
                  <a:path w="2325" h="2303">
                    <a:moveTo>
                      <a:pt x="2325" y="0"/>
                    </a:moveTo>
                    <a:lnTo>
                      <a:pt x="2285" y="0"/>
                    </a:lnTo>
                    <a:lnTo>
                      <a:pt x="0" y="2303"/>
                    </a:lnTo>
                    <a:lnTo>
                      <a:pt x="23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43" name="Google Shape;577;p22"/>
              <p:cNvSpPr/>
              <p:nvPr/>
            </p:nvSpPr>
            <p:spPr>
              <a:xfrm>
                <a:off x="370080" y="-89640"/>
                <a:ext cx="2047320" cy="2024640"/>
              </a:xfrm>
              <a:custGeom>
                <a:avLst/>
                <a:gdLst>
                  <a:gd name="textAreaLeft" fmla="*/ 0 w 2047320"/>
                  <a:gd name="textAreaRight" fmla="*/ 2047680 w 2047320"/>
                  <a:gd name="textAreaTop" fmla="*/ 0 h 2024640"/>
                  <a:gd name="textAreaBottom" fmla="*/ 2025000 h 2024640"/>
                </a:gdLst>
                <a:ahLst/>
                <a:cxnLst/>
                <a:rect l="textAreaLeft" t="textAreaTop" r="textAreaRight" b="textAreaBottom"/>
                <a:pathLst>
                  <a:path w="1963" h="1941">
                    <a:moveTo>
                      <a:pt x="1963" y="0"/>
                    </a:moveTo>
                    <a:lnTo>
                      <a:pt x="1929" y="0"/>
                    </a:lnTo>
                    <a:lnTo>
                      <a:pt x="0" y="1941"/>
                    </a:lnTo>
                    <a:lnTo>
                      <a:pt x="19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44" name="Google Shape;578;p22"/>
              <p:cNvSpPr/>
              <p:nvPr/>
            </p:nvSpPr>
            <p:spPr>
              <a:xfrm>
                <a:off x="655560" y="-89640"/>
                <a:ext cx="1839960" cy="1820160"/>
              </a:xfrm>
              <a:custGeom>
                <a:avLst/>
                <a:gdLst>
                  <a:gd name="textAreaLeft" fmla="*/ 0 w 1839960"/>
                  <a:gd name="textAreaRight" fmla="*/ 1840320 w 1839960"/>
                  <a:gd name="textAreaTop" fmla="*/ 0 h 1820160"/>
                  <a:gd name="textAreaBottom" fmla="*/ 1820520 h 1820160"/>
                </a:gdLst>
                <a:ahLst/>
                <a:cxnLst/>
                <a:rect l="textAreaLeft" t="textAreaTop" r="textAreaRight" b="textAreaBottom"/>
                <a:pathLst>
                  <a:path w="1764" h="1745">
                    <a:moveTo>
                      <a:pt x="1764" y="0"/>
                    </a:moveTo>
                    <a:lnTo>
                      <a:pt x="1732" y="0"/>
                    </a:lnTo>
                    <a:lnTo>
                      <a:pt x="0" y="1745"/>
                    </a:lnTo>
                    <a:lnTo>
                      <a:pt x="17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45" name="Google Shape;579;p22"/>
            <p:cNvGrpSpPr/>
            <p:nvPr/>
          </p:nvGrpSpPr>
          <p:grpSpPr>
            <a:xfrm>
              <a:off x="6648480" y="3277080"/>
              <a:ext cx="2588040" cy="2402280"/>
              <a:chOff x="6648480" y="3277080"/>
              <a:chExt cx="2588040" cy="2402280"/>
            </a:xfrm>
          </p:grpSpPr>
          <p:sp>
            <p:nvSpPr>
              <p:cNvPr id="346" name="Google Shape;580;p22"/>
              <p:cNvSpPr/>
              <p:nvPr/>
            </p:nvSpPr>
            <p:spPr>
              <a:xfrm rot="10800000">
                <a:off x="6811560" y="3277080"/>
                <a:ext cx="2424960" cy="2402280"/>
              </a:xfrm>
              <a:custGeom>
                <a:avLst/>
                <a:gdLst>
                  <a:gd name="textAreaLeft" fmla="*/ 0 w 2424960"/>
                  <a:gd name="textAreaRight" fmla="*/ 2425320 w 2424960"/>
                  <a:gd name="textAreaTop" fmla="*/ 0 h 2402280"/>
                  <a:gd name="textAreaBottom" fmla="*/ 2402640 h 2402280"/>
                </a:gdLst>
                <a:ahLst/>
                <a:cxnLst/>
                <a:rect l="textAreaLeft" t="textAreaTop" r="textAreaRight" b="textAreaBottom"/>
                <a:pathLst>
                  <a:path w="2325" h="2303">
                    <a:moveTo>
                      <a:pt x="2325" y="0"/>
                    </a:moveTo>
                    <a:lnTo>
                      <a:pt x="2285" y="0"/>
                    </a:lnTo>
                    <a:lnTo>
                      <a:pt x="0" y="2303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47" name="Google Shape;581;p22"/>
              <p:cNvSpPr/>
              <p:nvPr/>
            </p:nvSpPr>
            <p:spPr>
              <a:xfrm rot="10800000">
                <a:off x="6726600" y="3654720"/>
                <a:ext cx="2047320" cy="2024640"/>
              </a:xfrm>
              <a:custGeom>
                <a:avLst/>
                <a:gdLst>
                  <a:gd name="textAreaLeft" fmla="*/ 0 w 2047320"/>
                  <a:gd name="textAreaRight" fmla="*/ 2047680 w 2047320"/>
                  <a:gd name="textAreaTop" fmla="*/ 0 h 2024640"/>
                  <a:gd name="textAreaBottom" fmla="*/ 2025000 h 2024640"/>
                </a:gdLst>
                <a:ahLst/>
                <a:cxnLst/>
                <a:rect l="textAreaLeft" t="textAreaTop" r="textAreaRight" b="textAreaBottom"/>
                <a:pathLst>
                  <a:path w="1963" h="1941">
                    <a:moveTo>
                      <a:pt x="1963" y="0"/>
                    </a:moveTo>
                    <a:lnTo>
                      <a:pt x="1929" y="0"/>
                    </a:lnTo>
                    <a:lnTo>
                      <a:pt x="0" y="1941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48" name="Google Shape;582;p22"/>
              <p:cNvSpPr/>
              <p:nvPr/>
            </p:nvSpPr>
            <p:spPr>
              <a:xfrm rot="10800000">
                <a:off x="6648480" y="3859200"/>
                <a:ext cx="1839960" cy="1820160"/>
              </a:xfrm>
              <a:custGeom>
                <a:avLst/>
                <a:gdLst>
                  <a:gd name="textAreaLeft" fmla="*/ 0 w 1839960"/>
                  <a:gd name="textAreaRight" fmla="*/ 1840320 w 1839960"/>
                  <a:gd name="textAreaTop" fmla="*/ 0 h 1820160"/>
                  <a:gd name="textAreaBottom" fmla="*/ 1820520 h 1820160"/>
                </a:gdLst>
                <a:ahLst/>
                <a:cxnLst/>
                <a:rect l="textAreaLeft" t="textAreaTop" r="textAreaRight" b="textAreaBottom"/>
                <a:pathLst>
                  <a:path w="1764" h="1745">
                    <a:moveTo>
                      <a:pt x="1764" y="0"/>
                    </a:moveTo>
                    <a:lnTo>
                      <a:pt x="1732" y="0"/>
                    </a:lnTo>
                    <a:lnTo>
                      <a:pt x="0" y="1745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349" name="Google Shape;583;p22"/>
          <p:cNvGrpSpPr/>
          <p:nvPr/>
        </p:nvGrpSpPr>
        <p:grpSpPr>
          <a:xfrm>
            <a:off x="474840" y="500760"/>
            <a:ext cx="8246880" cy="4308480"/>
            <a:chOff x="474840" y="500760"/>
            <a:chExt cx="8246880" cy="4308480"/>
          </a:xfrm>
        </p:grpSpPr>
        <p:sp>
          <p:nvSpPr>
            <p:cNvPr id="350" name="Google Shape;584;p22"/>
            <p:cNvSpPr/>
            <p:nvPr/>
          </p:nvSpPr>
          <p:spPr>
            <a:xfrm rot="10800000">
              <a:off x="8644320" y="283176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51" name="Google Shape;585;p22"/>
            <p:cNvSpPr/>
            <p:nvPr/>
          </p:nvSpPr>
          <p:spPr>
            <a:xfrm>
              <a:off x="8539200" y="12430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52" name="Google Shape;586;p22"/>
            <p:cNvSpPr/>
            <p:nvPr/>
          </p:nvSpPr>
          <p:spPr>
            <a:xfrm>
              <a:off x="474840" y="24508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53" name="Google Shape;587;p22"/>
            <p:cNvSpPr/>
            <p:nvPr/>
          </p:nvSpPr>
          <p:spPr>
            <a:xfrm>
              <a:off x="2851200" y="5007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54" name="Google Shape;588;p22"/>
            <p:cNvSpPr/>
            <p:nvPr/>
          </p:nvSpPr>
          <p:spPr>
            <a:xfrm>
              <a:off x="6423120" y="473184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355" name="Google Shape;589;p22"/>
          <p:cNvGrpSpPr/>
          <p:nvPr/>
        </p:nvGrpSpPr>
        <p:grpSpPr>
          <a:xfrm>
            <a:off x="-456120" y="2313000"/>
            <a:ext cx="3468960" cy="3091320"/>
            <a:chOff x="-456120" y="2313000"/>
            <a:chExt cx="3468960" cy="3091320"/>
          </a:xfrm>
        </p:grpSpPr>
        <p:sp>
          <p:nvSpPr>
            <p:cNvPr id="356" name="Google Shape;590;p22"/>
            <p:cNvSpPr/>
            <p:nvPr/>
          </p:nvSpPr>
          <p:spPr>
            <a:xfrm rot="10800000" flipH="1">
              <a:off x="-65160" y="2313000"/>
              <a:ext cx="3077640" cy="298512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57" name="Google Shape;591;p22"/>
            <p:cNvSpPr/>
            <p:nvPr/>
          </p:nvSpPr>
          <p:spPr>
            <a:xfrm rot="10800000" flipH="1">
              <a:off x="-86760" y="3901680"/>
              <a:ext cx="1891800" cy="1502640"/>
            </a:xfrm>
            <a:custGeom>
              <a:avLst/>
              <a:gdLst>
                <a:gd name="textAreaLeft" fmla="*/ -360 w 1891800"/>
                <a:gd name="textAreaRight" fmla="*/ 189180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358" name="Google Shape;592;p22"/>
            <p:cNvGrpSpPr/>
            <p:nvPr/>
          </p:nvGrpSpPr>
          <p:grpSpPr>
            <a:xfrm>
              <a:off x="-456120" y="3922920"/>
              <a:ext cx="3153240" cy="939960"/>
              <a:chOff x="-456120" y="3922920"/>
              <a:chExt cx="3153240" cy="939960"/>
            </a:xfrm>
          </p:grpSpPr>
          <p:sp>
            <p:nvSpPr>
              <p:cNvPr id="359" name="Google Shape;593;p22"/>
              <p:cNvSpPr/>
              <p:nvPr/>
            </p:nvSpPr>
            <p:spPr>
              <a:xfrm flipV="1">
                <a:off x="-455760" y="3925440"/>
                <a:ext cx="3153240" cy="937080"/>
              </a:xfrm>
              <a:custGeom>
                <a:avLst/>
                <a:gdLst>
                  <a:gd name="textAreaLeft" fmla="*/ 0 w 3153240"/>
                  <a:gd name="textAreaRight" fmla="*/ 3153600 w 3153240"/>
                  <a:gd name="textAreaTop" fmla="*/ -360 h 937080"/>
                  <a:gd name="textAreaBottom" fmla="*/ 93708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0" name="Google Shape;594;p22"/>
              <p:cNvSpPr/>
              <p:nvPr/>
            </p:nvSpPr>
            <p:spPr>
              <a:xfrm flipV="1">
                <a:off x="-113760" y="3922920"/>
                <a:ext cx="1821600" cy="398880"/>
              </a:xfrm>
              <a:custGeom>
                <a:avLst/>
                <a:gdLst>
                  <a:gd name="textAreaLeft" fmla="*/ 0 w 1821600"/>
                  <a:gd name="textAreaRight" fmla="*/ 1821960 w 1821600"/>
                  <a:gd name="textAreaTop" fmla="*/ 360 h 398880"/>
                  <a:gd name="textAreaBottom" fmla="*/ 39960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1" name="Google Shape;595;p22"/>
              <p:cNvSpPr/>
              <p:nvPr/>
            </p:nvSpPr>
            <p:spPr>
              <a:xfrm flipV="1">
                <a:off x="-113760" y="4026240"/>
                <a:ext cx="2067480" cy="399600"/>
              </a:xfrm>
              <a:custGeom>
                <a:avLst/>
                <a:gdLst>
                  <a:gd name="textAreaLeft" fmla="*/ 0 w 2067480"/>
                  <a:gd name="textAreaRight" fmla="*/ 2067840 w 2067480"/>
                  <a:gd name="textAreaTop" fmla="*/ 360 h 399600"/>
                  <a:gd name="textAreaBottom" fmla="*/ 40032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2" name="Google Shape;596;p22"/>
              <p:cNvSpPr/>
              <p:nvPr/>
            </p:nvSpPr>
            <p:spPr>
              <a:xfrm flipV="1">
                <a:off x="1684080" y="4295880"/>
                <a:ext cx="46800" cy="46800"/>
              </a:xfrm>
              <a:custGeom>
                <a:avLst/>
                <a:gdLst>
                  <a:gd name="textAreaLeft" fmla="*/ 0 w 46800"/>
                  <a:gd name="textAreaRight" fmla="*/ 47160 w 46800"/>
                  <a:gd name="textAreaTop" fmla="*/ 360 h 46800"/>
                  <a:gd name="textAreaBottom" fmla="*/ 4752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3" name="Google Shape;597;p22"/>
              <p:cNvSpPr/>
              <p:nvPr/>
            </p:nvSpPr>
            <p:spPr>
              <a:xfrm flipV="1">
                <a:off x="1930320" y="4396680"/>
                <a:ext cx="49680" cy="4968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360 h 49680"/>
                  <a:gd name="textAreaBottom" fmla="*/ 5040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364" name="Google Shape;598;p22"/>
          <p:cNvGrpSpPr/>
          <p:nvPr/>
        </p:nvGrpSpPr>
        <p:grpSpPr>
          <a:xfrm>
            <a:off x="6185880" y="-182160"/>
            <a:ext cx="3413520" cy="3090960"/>
            <a:chOff x="6185880" y="-182160"/>
            <a:chExt cx="3413520" cy="3090960"/>
          </a:xfrm>
        </p:grpSpPr>
        <p:sp>
          <p:nvSpPr>
            <p:cNvPr id="365" name="Google Shape;599;p22"/>
            <p:cNvSpPr/>
            <p:nvPr/>
          </p:nvSpPr>
          <p:spPr>
            <a:xfrm flipH="1">
              <a:off x="6185520" y="-76320"/>
              <a:ext cx="3077640" cy="298512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66" name="Google Shape;600;p22"/>
            <p:cNvSpPr/>
            <p:nvPr/>
          </p:nvSpPr>
          <p:spPr>
            <a:xfrm flipH="1">
              <a:off x="7392960" y="-182160"/>
              <a:ext cx="1891800" cy="1502640"/>
            </a:xfrm>
            <a:custGeom>
              <a:avLst/>
              <a:gdLst>
                <a:gd name="textAreaLeft" fmla="*/ -360 w 1891800"/>
                <a:gd name="textAreaRight" fmla="*/ 189180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367" name="Google Shape;601;p22"/>
            <p:cNvGrpSpPr/>
            <p:nvPr/>
          </p:nvGrpSpPr>
          <p:grpSpPr>
            <a:xfrm>
              <a:off x="6446160" y="99000"/>
              <a:ext cx="3153240" cy="939960"/>
              <a:chOff x="6446160" y="99000"/>
              <a:chExt cx="3153240" cy="939960"/>
            </a:xfrm>
          </p:grpSpPr>
          <p:sp>
            <p:nvSpPr>
              <p:cNvPr id="368" name="Google Shape;602;p22"/>
              <p:cNvSpPr/>
              <p:nvPr/>
            </p:nvSpPr>
            <p:spPr>
              <a:xfrm flipH="1">
                <a:off x="6445800" y="99000"/>
                <a:ext cx="3153240" cy="937080"/>
              </a:xfrm>
              <a:custGeom>
                <a:avLst/>
                <a:gdLst>
                  <a:gd name="textAreaLeft" fmla="*/ -360 w 3153240"/>
                  <a:gd name="textAreaRight" fmla="*/ 3153240 w 3153240"/>
                  <a:gd name="textAreaTop" fmla="*/ 0 h 937080"/>
                  <a:gd name="textAreaBottom" fmla="*/ 93744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9" name="Google Shape;603;p22"/>
              <p:cNvSpPr/>
              <p:nvPr/>
            </p:nvSpPr>
            <p:spPr>
              <a:xfrm flipH="1">
                <a:off x="7436160" y="640080"/>
                <a:ext cx="1821600" cy="398880"/>
              </a:xfrm>
              <a:custGeom>
                <a:avLst/>
                <a:gdLst>
                  <a:gd name="textAreaLeft" fmla="*/ 360 w 1821600"/>
                  <a:gd name="textAreaRight" fmla="*/ 1822320 w 1821600"/>
                  <a:gd name="textAreaTop" fmla="*/ 0 h 398880"/>
                  <a:gd name="textAreaBottom" fmla="*/ 39924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70" name="Google Shape;604;p22"/>
              <p:cNvSpPr/>
              <p:nvPr/>
            </p:nvSpPr>
            <p:spPr>
              <a:xfrm flipH="1">
                <a:off x="7189200" y="536400"/>
                <a:ext cx="2067480" cy="399600"/>
              </a:xfrm>
              <a:custGeom>
                <a:avLst/>
                <a:gdLst>
                  <a:gd name="textAreaLeft" fmla="*/ -360 w 2067480"/>
                  <a:gd name="textAreaRight" fmla="*/ 2067480 w 2067480"/>
                  <a:gd name="textAreaTop" fmla="*/ 0 h 399600"/>
                  <a:gd name="textAreaBottom" fmla="*/ 39996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71" name="Google Shape;605;p22"/>
              <p:cNvSpPr/>
              <p:nvPr/>
            </p:nvSpPr>
            <p:spPr>
              <a:xfrm flipH="1">
                <a:off x="7412760" y="619560"/>
                <a:ext cx="46800" cy="46800"/>
              </a:xfrm>
              <a:custGeom>
                <a:avLst/>
                <a:gdLst>
                  <a:gd name="textAreaLeft" fmla="*/ 360 w 46800"/>
                  <a:gd name="textAreaRight" fmla="*/ 47520 w 4680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72" name="Google Shape;606;p22"/>
              <p:cNvSpPr/>
              <p:nvPr/>
            </p:nvSpPr>
            <p:spPr>
              <a:xfrm flipH="1">
                <a:off x="7163640" y="515520"/>
                <a:ext cx="49680" cy="49680"/>
              </a:xfrm>
              <a:custGeom>
                <a:avLst/>
                <a:gdLst>
                  <a:gd name="textAreaLeft" fmla="*/ 360 w 49680"/>
                  <a:gd name="textAreaRight" fmla="*/ 50400 w 4968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837;p30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2347920" y="707760"/>
            <a:ext cx="4447800" cy="1225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53" name="Google Shape;840;p30"/>
          <p:cNvSpPr/>
          <p:nvPr/>
        </p:nvSpPr>
        <p:spPr>
          <a:xfrm>
            <a:off x="2099160" y="3611880"/>
            <a:ext cx="4945320" cy="55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Archivo"/>
                <a:ea typeface="Archivo"/>
              </a:rPr>
              <a:t>CREDITS:</a:t>
            </a:r>
            <a:r>
              <a:rPr lang="en" sz="1200" b="0" strike="noStrike" spc="-1">
                <a:solidFill>
                  <a:schemeClr val="dk1"/>
                </a:solidFill>
                <a:latin typeface="Archivo"/>
                <a:ea typeface="Archivo"/>
              </a:rPr>
              <a:t> This presentation template was created by </a:t>
            </a:r>
            <a:r>
              <a:rPr lang="en" sz="1200" b="1" u="sng" strike="noStrike" spc="-1">
                <a:solidFill>
                  <a:schemeClr val="dk1"/>
                </a:solidFill>
                <a:uFillTx/>
                <a:latin typeface="Archivo"/>
                <a:ea typeface="Archivo"/>
                <a:hlinkClick r:id="rId4"/>
              </a:rPr>
              <a:t>Slidesgo</a:t>
            </a:r>
            <a:r>
              <a:rPr lang="en" sz="1200" b="0" strike="noStrike" spc="-1">
                <a:solidFill>
                  <a:schemeClr val="dk1"/>
                </a:solidFill>
                <a:latin typeface="Archivo"/>
                <a:ea typeface="Archivo"/>
              </a:rPr>
              <a:t>, and includes icons by </a:t>
            </a:r>
            <a:r>
              <a:rPr lang="en" sz="1200" b="1" u="sng" strike="noStrike" spc="-1">
                <a:solidFill>
                  <a:schemeClr val="dk1"/>
                </a:solidFill>
                <a:uFillTx/>
                <a:latin typeface="Archivo"/>
                <a:ea typeface="Archivo"/>
                <a:hlinkClick r:id="rId5"/>
              </a:rPr>
              <a:t>Flaticon</a:t>
            </a:r>
            <a:r>
              <a:rPr lang="en" sz="1200" b="0" strike="noStrike" spc="-1">
                <a:solidFill>
                  <a:schemeClr val="dk1"/>
                </a:solidFill>
                <a:latin typeface="Archivo"/>
                <a:ea typeface="Archivo"/>
              </a:rPr>
              <a:t>, and infographics &amp; images by </a:t>
            </a:r>
            <a:r>
              <a:rPr lang="en" sz="1200" b="1" u="sng" strike="noStrike" spc="-1">
                <a:solidFill>
                  <a:schemeClr val="dk1"/>
                </a:solidFill>
                <a:uFillTx/>
                <a:latin typeface="Archivo"/>
                <a:ea typeface="Archivo"/>
                <a:hlinkClick r:id="rId6"/>
              </a:rPr>
              <a:t>Freepik</a:t>
            </a:r>
            <a:r>
              <a:rPr lang="en" sz="1200" b="0" u="sng" strike="noStrike" spc="-1">
                <a:solidFill>
                  <a:schemeClr val="dk1"/>
                </a:solidFill>
                <a:uFillTx/>
                <a:latin typeface="Archivo"/>
                <a:ea typeface="Archivo"/>
              </a:rPr>
              <a:t> </a:t>
            </a:r>
            <a:endParaRPr lang="en-US" sz="12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554" name="Google Shape;841;p30"/>
          <p:cNvSpPr/>
          <p:nvPr/>
        </p:nvSpPr>
        <p:spPr>
          <a:xfrm>
            <a:off x="-76320" y="-76320"/>
            <a:ext cx="3077640" cy="2985120"/>
          </a:xfrm>
          <a:prstGeom prst="diagStripe">
            <a:avLst>
              <a:gd name="adj" fmla="val 50000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555" name="Google Shape;842;p30"/>
          <p:cNvGrpSpPr/>
          <p:nvPr/>
        </p:nvGrpSpPr>
        <p:grpSpPr>
          <a:xfrm>
            <a:off x="15480" y="-76320"/>
            <a:ext cx="2953440" cy="2741760"/>
            <a:chOff x="15480" y="-76320"/>
            <a:chExt cx="2953440" cy="2741760"/>
          </a:xfrm>
        </p:grpSpPr>
        <p:sp>
          <p:nvSpPr>
            <p:cNvPr id="556" name="Google Shape;843;p30"/>
            <p:cNvSpPr/>
            <p:nvPr/>
          </p:nvSpPr>
          <p:spPr>
            <a:xfrm>
              <a:off x="15480" y="-76320"/>
              <a:ext cx="2767680" cy="2741760"/>
            </a:xfrm>
            <a:custGeom>
              <a:avLst/>
              <a:gdLst>
                <a:gd name="textAreaLeft" fmla="*/ 0 w 2767680"/>
                <a:gd name="textAreaRight" fmla="*/ 2768040 w 2767680"/>
                <a:gd name="textAreaTop" fmla="*/ 0 h 2741760"/>
                <a:gd name="textAreaBottom" fmla="*/ 2742120 h 2741760"/>
              </a:gdLst>
              <a:ahLst/>
              <a:cxnLst/>
              <a:rect l="textAreaLeft" t="textAreaTop" r="textAreaRight" b="textAreaBottom"/>
              <a:pathLst>
                <a:path w="2325" h="2303">
                  <a:moveTo>
                    <a:pt x="2325" y="0"/>
                  </a:moveTo>
                  <a:lnTo>
                    <a:pt x="2285" y="0"/>
                  </a:lnTo>
                  <a:lnTo>
                    <a:pt x="0" y="2303"/>
                  </a:lnTo>
                  <a:lnTo>
                    <a:pt x="232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5B9B9">
                    <a:alpha val="24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57" name="Google Shape;844;p30"/>
            <p:cNvSpPr/>
            <p:nvPr/>
          </p:nvSpPr>
          <p:spPr>
            <a:xfrm>
              <a:off x="543600" y="-76320"/>
              <a:ext cx="2336760" cy="2310480"/>
            </a:xfrm>
            <a:custGeom>
              <a:avLst/>
              <a:gdLst>
                <a:gd name="textAreaLeft" fmla="*/ 0 w 2336760"/>
                <a:gd name="textAreaRight" fmla="*/ 2337120 w 2336760"/>
                <a:gd name="textAreaTop" fmla="*/ 0 h 2310480"/>
                <a:gd name="textAreaBottom" fmla="*/ 2310840 h 2310480"/>
              </a:gdLst>
              <a:ahLst/>
              <a:cxnLst/>
              <a:rect l="textAreaLeft" t="textAreaTop" r="textAreaRight" b="textAreaBottom"/>
              <a:pathLst>
                <a:path w="1963" h="1941">
                  <a:moveTo>
                    <a:pt x="1963" y="0"/>
                  </a:moveTo>
                  <a:lnTo>
                    <a:pt x="1929" y="0"/>
                  </a:lnTo>
                  <a:lnTo>
                    <a:pt x="0" y="1941"/>
                  </a:lnTo>
                  <a:lnTo>
                    <a:pt x="19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5B9B9">
                    <a:alpha val="24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58" name="Google Shape;845;p30"/>
            <p:cNvSpPr/>
            <p:nvPr/>
          </p:nvSpPr>
          <p:spPr>
            <a:xfrm>
              <a:off x="869040" y="-76320"/>
              <a:ext cx="2099880" cy="2077200"/>
            </a:xfrm>
            <a:custGeom>
              <a:avLst/>
              <a:gdLst>
                <a:gd name="textAreaLeft" fmla="*/ 0 w 2099880"/>
                <a:gd name="textAreaRight" fmla="*/ 2100240 w 2099880"/>
                <a:gd name="textAreaTop" fmla="*/ 0 h 2077200"/>
                <a:gd name="textAreaBottom" fmla="*/ 2077560 h 2077200"/>
              </a:gdLst>
              <a:ahLst/>
              <a:cxnLst/>
              <a:rect l="textAreaLeft" t="textAreaTop" r="textAreaRight" b="textAreaBottom"/>
              <a:pathLst>
                <a:path w="1764" h="1745">
                  <a:moveTo>
                    <a:pt x="1764" y="0"/>
                  </a:moveTo>
                  <a:lnTo>
                    <a:pt x="1732" y="0"/>
                  </a:lnTo>
                  <a:lnTo>
                    <a:pt x="0" y="1745"/>
                  </a:lnTo>
                  <a:lnTo>
                    <a:pt x="176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5B9B9">
                    <a:alpha val="24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59" name="Google Shape;846;p30"/>
          <p:cNvSpPr/>
          <p:nvPr/>
        </p:nvSpPr>
        <p:spPr>
          <a:xfrm rot="10800000">
            <a:off x="6175080" y="2313000"/>
            <a:ext cx="3077640" cy="2985120"/>
          </a:xfrm>
          <a:prstGeom prst="diagStripe">
            <a:avLst>
              <a:gd name="adj" fmla="val 50000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560" name="Google Shape;847;p30"/>
          <p:cNvGrpSpPr/>
          <p:nvPr/>
        </p:nvGrpSpPr>
        <p:grpSpPr>
          <a:xfrm>
            <a:off x="6207480" y="2556360"/>
            <a:ext cx="2953440" cy="2741760"/>
            <a:chOff x="6207480" y="2556360"/>
            <a:chExt cx="2953440" cy="2741760"/>
          </a:xfrm>
        </p:grpSpPr>
        <p:sp>
          <p:nvSpPr>
            <p:cNvPr id="561" name="Google Shape;848;p30"/>
            <p:cNvSpPr/>
            <p:nvPr/>
          </p:nvSpPr>
          <p:spPr>
            <a:xfrm rot="10800000">
              <a:off x="6393240" y="2556000"/>
              <a:ext cx="2767680" cy="2741760"/>
            </a:xfrm>
            <a:custGeom>
              <a:avLst/>
              <a:gdLst>
                <a:gd name="textAreaLeft" fmla="*/ 0 w 2767680"/>
                <a:gd name="textAreaRight" fmla="*/ 2768040 w 2767680"/>
                <a:gd name="textAreaTop" fmla="*/ 0 h 2741760"/>
                <a:gd name="textAreaBottom" fmla="*/ 2742120 h 2741760"/>
              </a:gdLst>
              <a:ahLst/>
              <a:cxnLst/>
              <a:rect l="textAreaLeft" t="textAreaTop" r="textAreaRight" b="textAreaBottom"/>
              <a:pathLst>
                <a:path w="2325" h="2303">
                  <a:moveTo>
                    <a:pt x="2325" y="0"/>
                  </a:moveTo>
                  <a:lnTo>
                    <a:pt x="2285" y="0"/>
                  </a:lnTo>
                  <a:lnTo>
                    <a:pt x="0" y="2303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62" name="Google Shape;849;p30"/>
            <p:cNvSpPr/>
            <p:nvPr/>
          </p:nvSpPr>
          <p:spPr>
            <a:xfrm rot="10800000">
              <a:off x="6296040" y="2987640"/>
              <a:ext cx="2336760" cy="2310480"/>
            </a:xfrm>
            <a:custGeom>
              <a:avLst/>
              <a:gdLst>
                <a:gd name="textAreaLeft" fmla="*/ 0 w 2336760"/>
                <a:gd name="textAreaRight" fmla="*/ 2337120 w 2336760"/>
                <a:gd name="textAreaTop" fmla="*/ 0 h 2310480"/>
                <a:gd name="textAreaBottom" fmla="*/ 2310840 h 2310480"/>
              </a:gdLst>
              <a:ahLst/>
              <a:cxnLst/>
              <a:rect l="textAreaLeft" t="textAreaTop" r="textAreaRight" b="textAreaBottom"/>
              <a:pathLst>
                <a:path w="1963" h="1941">
                  <a:moveTo>
                    <a:pt x="1963" y="0"/>
                  </a:moveTo>
                  <a:lnTo>
                    <a:pt x="1929" y="0"/>
                  </a:lnTo>
                  <a:lnTo>
                    <a:pt x="0" y="1941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63" name="Google Shape;850;p30"/>
            <p:cNvSpPr/>
            <p:nvPr/>
          </p:nvSpPr>
          <p:spPr>
            <a:xfrm rot="10800000">
              <a:off x="6207480" y="3220920"/>
              <a:ext cx="2099880" cy="2077200"/>
            </a:xfrm>
            <a:custGeom>
              <a:avLst/>
              <a:gdLst>
                <a:gd name="textAreaLeft" fmla="*/ 0 w 2099880"/>
                <a:gd name="textAreaRight" fmla="*/ 2100240 w 2099880"/>
                <a:gd name="textAreaTop" fmla="*/ 0 h 2077200"/>
                <a:gd name="textAreaBottom" fmla="*/ 2077560 h 2077200"/>
              </a:gdLst>
              <a:ahLst/>
              <a:cxnLst/>
              <a:rect l="textAreaLeft" t="textAreaTop" r="textAreaRight" b="textAreaBottom"/>
              <a:pathLst>
                <a:path w="1764" h="1745">
                  <a:moveTo>
                    <a:pt x="1764" y="0"/>
                  </a:moveTo>
                  <a:lnTo>
                    <a:pt x="1732" y="0"/>
                  </a:lnTo>
                  <a:lnTo>
                    <a:pt x="0" y="1745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257;p9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775" name="PlaceHolder 1"/>
          <p:cNvSpPr>
            <a:spLocks noGrp="1"/>
          </p:cNvSpPr>
          <p:nvPr>
            <p:ph type="title"/>
          </p:nvPr>
        </p:nvSpPr>
        <p:spPr>
          <a:xfrm>
            <a:off x="2135520" y="1374480"/>
            <a:ext cx="4872600" cy="1460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7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776" name="Google Shape;260;p9"/>
          <p:cNvGrpSpPr/>
          <p:nvPr/>
        </p:nvGrpSpPr>
        <p:grpSpPr>
          <a:xfrm>
            <a:off x="176040" y="210960"/>
            <a:ext cx="8792280" cy="4771080"/>
            <a:chOff x="176040" y="210960"/>
            <a:chExt cx="8792280" cy="4771080"/>
          </a:xfrm>
        </p:grpSpPr>
        <p:grpSp>
          <p:nvGrpSpPr>
            <p:cNvPr id="777" name="Google Shape;261;p9"/>
            <p:cNvGrpSpPr/>
            <p:nvPr/>
          </p:nvGrpSpPr>
          <p:grpSpPr>
            <a:xfrm>
              <a:off x="176040" y="210960"/>
              <a:ext cx="1127520" cy="71280"/>
              <a:chOff x="176040" y="210960"/>
              <a:chExt cx="1127520" cy="71280"/>
            </a:xfrm>
          </p:grpSpPr>
          <p:sp>
            <p:nvSpPr>
              <p:cNvPr id="778" name="Google Shape;262;p9"/>
              <p:cNvSpPr/>
              <p:nvPr/>
            </p:nvSpPr>
            <p:spPr>
              <a:xfrm rot="5400000">
                <a:off x="123192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79" name="Google Shape;263;p9"/>
              <p:cNvSpPr/>
              <p:nvPr/>
            </p:nvSpPr>
            <p:spPr>
              <a:xfrm rot="5400000">
                <a:off x="110016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0" name="Google Shape;264;p9"/>
              <p:cNvSpPr/>
              <p:nvPr/>
            </p:nvSpPr>
            <p:spPr>
              <a:xfrm rot="5400000">
                <a:off x="96804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1" name="Google Shape;265;p9"/>
              <p:cNvSpPr/>
              <p:nvPr/>
            </p:nvSpPr>
            <p:spPr>
              <a:xfrm rot="5400000">
                <a:off x="83592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2" name="Google Shape;266;p9"/>
              <p:cNvSpPr/>
              <p:nvPr/>
            </p:nvSpPr>
            <p:spPr>
              <a:xfrm rot="5400000">
                <a:off x="70416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3" name="Google Shape;267;p9"/>
              <p:cNvSpPr/>
              <p:nvPr/>
            </p:nvSpPr>
            <p:spPr>
              <a:xfrm rot="5400000">
                <a:off x="57204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4" name="Google Shape;268;p9"/>
              <p:cNvSpPr/>
              <p:nvPr/>
            </p:nvSpPr>
            <p:spPr>
              <a:xfrm rot="5400000">
                <a:off x="43992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5" name="Google Shape;269;p9"/>
              <p:cNvSpPr/>
              <p:nvPr/>
            </p:nvSpPr>
            <p:spPr>
              <a:xfrm rot="5400000">
                <a:off x="30816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6" name="Google Shape;270;p9"/>
              <p:cNvSpPr/>
              <p:nvPr/>
            </p:nvSpPr>
            <p:spPr>
              <a:xfrm rot="5400000">
                <a:off x="17604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787" name="Google Shape;271;p9"/>
            <p:cNvGrpSpPr/>
            <p:nvPr/>
          </p:nvGrpSpPr>
          <p:grpSpPr>
            <a:xfrm>
              <a:off x="7840440" y="4910760"/>
              <a:ext cx="1127880" cy="71280"/>
              <a:chOff x="7840440" y="4910760"/>
              <a:chExt cx="1127880" cy="71280"/>
            </a:xfrm>
          </p:grpSpPr>
          <p:sp>
            <p:nvSpPr>
              <p:cNvPr id="788" name="Google Shape;272;p9"/>
              <p:cNvSpPr/>
              <p:nvPr/>
            </p:nvSpPr>
            <p:spPr>
              <a:xfrm rot="5400000">
                <a:off x="889668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9" name="Google Shape;273;p9"/>
              <p:cNvSpPr/>
              <p:nvPr/>
            </p:nvSpPr>
            <p:spPr>
              <a:xfrm rot="5400000">
                <a:off x="876456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0" name="Google Shape;274;p9"/>
              <p:cNvSpPr/>
              <p:nvPr/>
            </p:nvSpPr>
            <p:spPr>
              <a:xfrm rot="5400000">
                <a:off x="863244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1" name="Google Shape;275;p9"/>
              <p:cNvSpPr/>
              <p:nvPr/>
            </p:nvSpPr>
            <p:spPr>
              <a:xfrm rot="5400000">
                <a:off x="850068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2" name="Google Shape;276;p9"/>
              <p:cNvSpPr/>
              <p:nvPr/>
            </p:nvSpPr>
            <p:spPr>
              <a:xfrm rot="5400000">
                <a:off x="836856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3" name="Google Shape;277;p9"/>
              <p:cNvSpPr/>
              <p:nvPr/>
            </p:nvSpPr>
            <p:spPr>
              <a:xfrm rot="5400000">
                <a:off x="823644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4" name="Google Shape;278;p9"/>
              <p:cNvSpPr/>
              <p:nvPr/>
            </p:nvSpPr>
            <p:spPr>
              <a:xfrm rot="5400000">
                <a:off x="810468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5" name="Google Shape;279;p9"/>
              <p:cNvSpPr/>
              <p:nvPr/>
            </p:nvSpPr>
            <p:spPr>
              <a:xfrm rot="5400000">
                <a:off x="797256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6" name="Google Shape;280;p9"/>
              <p:cNvSpPr/>
              <p:nvPr/>
            </p:nvSpPr>
            <p:spPr>
              <a:xfrm rot="5400000">
                <a:off x="784044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797" name="Google Shape;281;p9"/>
          <p:cNvGrpSpPr/>
          <p:nvPr/>
        </p:nvGrpSpPr>
        <p:grpSpPr>
          <a:xfrm>
            <a:off x="453600" y="438480"/>
            <a:ext cx="8052840" cy="4196160"/>
            <a:chOff x="453600" y="438480"/>
            <a:chExt cx="8052840" cy="4196160"/>
          </a:xfrm>
        </p:grpSpPr>
        <p:sp>
          <p:nvSpPr>
            <p:cNvPr id="798" name="Google Shape;282;p9"/>
            <p:cNvSpPr/>
            <p:nvPr/>
          </p:nvSpPr>
          <p:spPr>
            <a:xfrm>
              <a:off x="453600" y="13744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99" name="Google Shape;283;p9"/>
            <p:cNvSpPr/>
            <p:nvPr/>
          </p:nvSpPr>
          <p:spPr>
            <a:xfrm>
              <a:off x="4929840" y="4384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00" name="Google Shape;284;p9"/>
            <p:cNvSpPr/>
            <p:nvPr/>
          </p:nvSpPr>
          <p:spPr>
            <a:xfrm>
              <a:off x="8429040" y="363744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01" name="Google Shape;285;p9"/>
            <p:cNvSpPr/>
            <p:nvPr/>
          </p:nvSpPr>
          <p:spPr>
            <a:xfrm>
              <a:off x="4745520" y="455724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802" name="Google Shape;286;p9"/>
          <p:cNvGrpSpPr/>
          <p:nvPr/>
        </p:nvGrpSpPr>
        <p:grpSpPr>
          <a:xfrm>
            <a:off x="-57600" y="2414880"/>
            <a:ext cx="3349440" cy="2801160"/>
            <a:chOff x="-57600" y="2414880"/>
            <a:chExt cx="3349440" cy="2801160"/>
          </a:xfrm>
        </p:grpSpPr>
        <p:sp>
          <p:nvSpPr>
            <p:cNvPr id="803" name="Google Shape;287;p9"/>
            <p:cNvSpPr/>
            <p:nvPr/>
          </p:nvSpPr>
          <p:spPr>
            <a:xfrm rot="10800000" flipH="1">
              <a:off x="-57600" y="2556000"/>
              <a:ext cx="3349440" cy="2660040"/>
            </a:xfrm>
            <a:custGeom>
              <a:avLst/>
              <a:gdLst>
                <a:gd name="textAreaLeft" fmla="*/ 360 w 3349440"/>
                <a:gd name="textAreaRight" fmla="*/ 3350160 w 3349440"/>
                <a:gd name="textAreaTop" fmla="*/ 0 h 2660040"/>
                <a:gd name="textAreaBottom" fmla="*/ 2660400 h 26600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04" name="Google Shape;288;p9"/>
            <p:cNvSpPr/>
            <p:nvPr/>
          </p:nvSpPr>
          <p:spPr>
            <a:xfrm rot="10800000" flipH="1">
              <a:off x="-21960" y="3713400"/>
              <a:ext cx="1891800" cy="1502640"/>
            </a:xfrm>
            <a:custGeom>
              <a:avLst/>
              <a:gdLst>
                <a:gd name="textAreaLeft" fmla="*/ -360 w 1891800"/>
                <a:gd name="textAreaRight" fmla="*/ 189180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805" name="Google Shape;289;p9"/>
            <p:cNvGrpSpPr/>
            <p:nvPr/>
          </p:nvGrpSpPr>
          <p:grpSpPr>
            <a:xfrm>
              <a:off x="614880" y="2414880"/>
              <a:ext cx="2383200" cy="2130480"/>
              <a:chOff x="614880" y="2414880"/>
              <a:chExt cx="2383200" cy="2130480"/>
            </a:xfrm>
          </p:grpSpPr>
          <p:sp>
            <p:nvSpPr>
              <p:cNvPr id="806" name="Google Shape;290;p9"/>
              <p:cNvSpPr/>
              <p:nvPr/>
            </p:nvSpPr>
            <p:spPr>
              <a:xfrm flipH="1">
                <a:off x="1350360" y="3006360"/>
                <a:ext cx="1623600" cy="1514520"/>
              </a:xfrm>
              <a:custGeom>
                <a:avLst/>
                <a:gdLst>
                  <a:gd name="textAreaLeft" fmla="*/ 360 w 1623600"/>
                  <a:gd name="textAreaRight" fmla="*/ 1624320 w 1623600"/>
                  <a:gd name="textAreaTop" fmla="*/ 0 h 1514520"/>
                  <a:gd name="textAreaBottom" fmla="*/ 1514880 h 1514520"/>
                </a:gdLst>
                <a:ahLst/>
                <a:cxnLst/>
                <a:rect l="textAreaLeft" t="textAreaTop" r="textAreaRight" b="textAreaBottom"/>
                <a:pathLst>
                  <a:path w="78603" h="73328">
                    <a:moveTo>
                      <a:pt x="0" y="73328"/>
                    </a:moveTo>
                    <a:lnTo>
                      <a:pt x="24478" y="48850"/>
                    </a:lnTo>
                    <a:lnTo>
                      <a:pt x="41781" y="48850"/>
                    </a:lnTo>
                    <a:lnTo>
                      <a:pt x="59295" y="31336"/>
                    </a:lnTo>
                    <a:lnTo>
                      <a:pt x="59295" y="19308"/>
                    </a:lnTo>
                    <a:lnTo>
                      <a:pt x="78603" y="0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807" name="Google Shape;291;p9"/>
              <p:cNvSpPr/>
              <p:nvPr/>
            </p:nvSpPr>
            <p:spPr>
              <a:xfrm flipH="1">
                <a:off x="694080" y="2493360"/>
                <a:ext cx="1733760" cy="1683360"/>
              </a:xfrm>
              <a:custGeom>
                <a:avLst/>
                <a:gdLst>
                  <a:gd name="textAreaLeft" fmla="*/ 360 w 1733760"/>
                  <a:gd name="textAreaRight" fmla="*/ 1734480 w 1733760"/>
                  <a:gd name="textAreaTop" fmla="*/ 0 h 1683360"/>
                  <a:gd name="textAreaBottom" fmla="*/ 1683720 h 1683360"/>
                </a:gdLst>
                <a:ahLst/>
                <a:cxnLst/>
                <a:rect l="textAreaLeft" t="textAreaTop" r="textAreaRight" b="textAreaBottom"/>
                <a:pathLst>
                  <a:path w="83931" h="81505">
                    <a:moveTo>
                      <a:pt x="83931" y="0"/>
                    </a:moveTo>
                    <a:lnTo>
                      <a:pt x="63463" y="20468"/>
                    </a:lnTo>
                    <a:lnTo>
                      <a:pt x="63463" y="33340"/>
                    </a:lnTo>
                    <a:lnTo>
                      <a:pt x="43944" y="52859"/>
                    </a:lnTo>
                    <a:lnTo>
                      <a:pt x="28645" y="52859"/>
                    </a:lnTo>
                    <a:lnTo>
                      <a:pt x="0" y="81505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808" name="Google Shape;292;p9"/>
              <p:cNvSpPr/>
              <p:nvPr/>
            </p:nvSpPr>
            <p:spPr>
              <a:xfrm flipH="1">
                <a:off x="1269360" y="292608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9" name="Google Shape;293;p9"/>
              <p:cNvSpPr/>
              <p:nvPr/>
            </p:nvSpPr>
            <p:spPr>
              <a:xfrm flipH="1">
                <a:off x="614880" y="241488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0" name="Google Shape;294;p9"/>
              <p:cNvSpPr/>
              <p:nvPr/>
            </p:nvSpPr>
            <p:spPr>
              <a:xfrm flipH="1">
                <a:off x="2401200" y="414972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1" name="Google Shape;295;p9"/>
              <p:cNvSpPr/>
              <p:nvPr/>
            </p:nvSpPr>
            <p:spPr>
              <a:xfrm flipH="1">
                <a:off x="2945520" y="449280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812" name="Google Shape;296;p9"/>
          <p:cNvGrpSpPr/>
          <p:nvPr/>
        </p:nvGrpSpPr>
        <p:grpSpPr>
          <a:xfrm>
            <a:off x="5858280" y="0"/>
            <a:ext cx="3349440" cy="2781360"/>
            <a:chOff x="5858280" y="0"/>
            <a:chExt cx="3349440" cy="2781360"/>
          </a:xfrm>
        </p:grpSpPr>
        <p:sp>
          <p:nvSpPr>
            <p:cNvPr id="813" name="Google Shape;297;p9"/>
            <p:cNvSpPr/>
            <p:nvPr/>
          </p:nvSpPr>
          <p:spPr>
            <a:xfrm flipH="1">
              <a:off x="5858280" y="0"/>
              <a:ext cx="3349440" cy="2660040"/>
            </a:xfrm>
            <a:custGeom>
              <a:avLst/>
              <a:gdLst>
                <a:gd name="textAreaLeft" fmla="*/ 360 w 3349440"/>
                <a:gd name="textAreaRight" fmla="*/ 3350160 w 3349440"/>
                <a:gd name="textAreaTop" fmla="*/ 0 h 2660040"/>
                <a:gd name="textAreaBottom" fmla="*/ 2660400 h 26600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14" name="Google Shape;298;p9"/>
            <p:cNvSpPr/>
            <p:nvPr/>
          </p:nvSpPr>
          <p:spPr>
            <a:xfrm flipH="1">
              <a:off x="7278840" y="0"/>
              <a:ext cx="1891800" cy="1502640"/>
            </a:xfrm>
            <a:custGeom>
              <a:avLst/>
              <a:gdLst>
                <a:gd name="textAreaLeft" fmla="*/ -360 w 1891800"/>
                <a:gd name="textAreaRight" fmla="*/ 189180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815" name="Google Shape;299;p9"/>
            <p:cNvGrpSpPr/>
            <p:nvPr/>
          </p:nvGrpSpPr>
          <p:grpSpPr>
            <a:xfrm>
              <a:off x="6204960" y="650880"/>
              <a:ext cx="2383200" cy="2130480"/>
              <a:chOff x="6204960" y="650880"/>
              <a:chExt cx="2383200" cy="2130480"/>
            </a:xfrm>
          </p:grpSpPr>
          <p:sp>
            <p:nvSpPr>
              <p:cNvPr id="816" name="Google Shape;300;p9"/>
              <p:cNvSpPr/>
              <p:nvPr/>
            </p:nvSpPr>
            <p:spPr>
              <a:xfrm flipV="1">
                <a:off x="6229440" y="674640"/>
                <a:ext cx="1623600" cy="1514520"/>
              </a:xfrm>
              <a:custGeom>
                <a:avLst/>
                <a:gdLst>
                  <a:gd name="textAreaLeft" fmla="*/ 0 w 1623600"/>
                  <a:gd name="textAreaRight" fmla="*/ 1623960 w 1623600"/>
                  <a:gd name="textAreaTop" fmla="*/ -360 h 1514520"/>
                  <a:gd name="textAreaBottom" fmla="*/ 1514520 h 1514520"/>
                </a:gdLst>
                <a:ahLst/>
                <a:cxnLst/>
                <a:rect l="textAreaLeft" t="textAreaTop" r="textAreaRight" b="textAreaBottom"/>
                <a:pathLst>
                  <a:path w="78603" h="73328">
                    <a:moveTo>
                      <a:pt x="0" y="73328"/>
                    </a:moveTo>
                    <a:lnTo>
                      <a:pt x="24478" y="48850"/>
                    </a:lnTo>
                    <a:lnTo>
                      <a:pt x="41781" y="48850"/>
                    </a:lnTo>
                    <a:lnTo>
                      <a:pt x="59295" y="31336"/>
                    </a:lnTo>
                    <a:lnTo>
                      <a:pt x="59295" y="19308"/>
                    </a:lnTo>
                    <a:lnTo>
                      <a:pt x="78603" y="0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817" name="Google Shape;301;p9"/>
              <p:cNvSpPr/>
              <p:nvPr/>
            </p:nvSpPr>
            <p:spPr>
              <a:xfrm flipV="1">
                <a:off x="6775560" y="1019160"/>
                <a:ext cx="1733760" cy="1683360"/>
              </a:xfrm>
              <a:custGeom>
                <a:avLst/>
                <a:gdLst>
                  <a:gd name="textAreaLeft" fmla="*/ 0 w 1733760"/>
                  <a:gd name="textAreaRight" fmla="*/ 1734120 w 1733760"/>
                  <a:gd name="textAreaTop" fmla="*/ 360 h 1683360"/>
                  <a:gd name="textAreaBottom" fmla="*/ 1684080 h 1683360"/>
                </a:gdLst>
                <a:ahLst/>
                <a:cxnLst/>
                <a:rect l="textAreaLeft" t="textAreaTop" r="textAreaRight" b="textAreaBottom"/>
                <a:pathLst>
                  <a:path w="83931" h="81505">
                    <a:moveTo>
                      <a:pt x="83931" y="0"/>
                    </a:moveTo>
                    <a:lnTo>
                      <a:pt x="63463" y="20468"/>
                    </a:lnTo>
                    <a:lnTo>
                      <a:pt x="63463" y="33340"/>
                    </a:lnTo>
                    <a:lnTo>
                      <a:pt x="43944" y="52859"/>
                    </a:lnTo>
                    <a:lnTo>
                      <a:pt x="28645" y="52859"/>
                    </a:lnTo>
                    <a:lnTo>
                      <a:pt x="0" y="81505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818" name="Google Shape;302;p9"/>
              <p:cNvSpPr/>
              <p:nvPr/>
            </p:nvSpPr>
            <p:spPr>
              <a:xfrm flipV="1">
                <a:off x="7828560" y="216504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9" name="Google Shape;303;p9"/>
              <p:cNvSpPr/>
              <p:nvPr/>
            </p:nvSpPr>
            <p:spPr>
              <a:xfrm flipV="1">
                <a:off x="8483040" y="267624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0" name="Google Shape;304;p9"/>
              <p:cNvSpPr/>
              <p:nvPr/>
            </p:nvSpPr>
            <p:spPr>
              <a:xfrm flipV="1">
                <a:off x="6749640" y="99396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1" name="Google Shape;305;p9"/>
              <p:cNvSpPr/>
              <p:nvPr/>
            </p:nvSpPr>
            <p:spPr>
              <a:xfrm flipV="1">
                <a:off x="6204960" y="65088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8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title"/>
          </p:nvPr>
        </p:nvSpPr>
        <p:spPr>
          <a:xfrm>
            <a:off x="2000160" y="1666800"/>
            <a:ext cx="5124240" cy="14378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600" b="0" strike="noStrike" spc="-1">
                <a:solidFill>
                  <a:schemeClr val="dk1"/>
                </a:solidFill>
                <a:latin typeface="Syncopate"/>
                <a:ea typeface="Syncopate"/>
              </a:rPr>
              <a:t>Plan de Recompensa</a:t>
            </a:r>
            <a:endParaRPr lang="fr-FR" sz="4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27" name="PlaceHolder 2"/>
          <p:cNvSpPr>
            <a:spLocks noGrp="1"/>
          </p:cNvSpPr>
          <p:nvPr>
            <p:ph type="subTitle"/>
          </p:nvPr>
        </p:nvSpPr>
        <p:spPr>
          <a:xfrm>
            <a:off x="2000160" y="3000240"/>
            <a:ext cx="5124240" cy="47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>
                <a:solidFill>
                  <a:schemeClr val="dk1"/>
                </a:solidFill>
                <a:latin typeface="Archivo"/>
                <a:ea typeface="Archivo"/>
              </a:rPr>
              <a:t>Incentivos y Comisiones del Marketing de BAB</a:t>
            </a:r>
            <a:endParaRPr lang="en-US" sz="16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1119;p53"/>
          <p:cNvPicPr/>
          <p:nvPr/>
        </p:nvPicPr>
        <p:blipFill>
          <a:blip r:embed="rId2"/>
          <a:srcRect t="15299" b="15299"/>
          <a:stretch/>
        </p:blipFill>
        <p:spPr>
          <a:xfrm>
            <a:off x="4847400" y="981360"/>
            <a:ext cx="3274200" cy="3180600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</p:pic>
      <p:sp>
        <p:nvSpPr>
          <p:cNvPr id="850" name="PlaceHolder 1"/>
          <p:cNvSpPr>
            <a:spLocks noGrp="1"/>
          </p:cNvSpPr>
          <p:nvPr>
            <p:ph type="title"/>
          </p:nvPr>
        </p:nvSpPr>
        <p:spPr>
          <a:xfrm>
            <a:off x="1019160" y="1407025"/>
            <a:ext cx="3438000" cy="116463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 dirty="0">
                <a:solidFill>
                  <a:schemeClr val="dk1"/>
                </a:solidFill>
                <a:latin typeface="Syncopate"/>
                <a:ea typeface="Syncopate"/>
              </a:rPr>
              <a:t>Calificación para comisiones</a:t>
            </a:r>
            <a:endParaRPr lang="fr-FR" sz="28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51" name="PlaceHolder 2"/>
          <p:cNvSpPr>
            <a:spLocks noGrp="1"/>
          </p:cNvSpPr>
          <p:nvPr>
            <p:ph type="subTitle"/>
          </p:nvPr>
        </p:nvSpPr>
        <p:spPr>
          <a:xfrm>
            <a:off x="1019160" y="2571660"/>
            <a:ext cx="3438000" cy="125692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2483" lnSpcReduction="20000"/>
          </a:bodyPr>
          <a:lstStyle/>
          <a:p>
            <a:pPr indent="0" algn="r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dk1"/>
                </a:solidFill>
                <a:latin typeface="Archivo"/>
                <a:ea typeface="Archivo"/>
              </a:rPr>
              <a:t>Para calificar para las comisiones de marketing, los miembros deben estar en constante aprendizaje y formación dentro de la comunidad. Es importante que participen en cursos, talleres y actividades que les ayuden a mejorar sus habilidades de marketing para maximizar sus ganancias.</a:t>
            </a:r>
            <a:endParaRPr lang="en-US" sz="14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title"/>
          </p:nvPr>
        </p:nvSpPr>
        <p:spPr>
          <a:xfrm>
            <a:off x="1895767" y="1364166"/>
            <a:ext cx="5352465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7200" b="0" strike="noStrike" spc="-1" dirty="0">
                <a:solidFill>
                  <a:schemeClr val="dk1"/>
                </a:solidFill>
                <a:latin typeface="Syncopate"/>
                <a:ea typeface="Syncopate"/>
              </a:rPr>
              <a:t>Conclusiones</a:t>
            </a:r>
            <a:endParaRPr lang="fr-FR" sz="7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53" name="PlaceHolder 2"/>
          <p:cNvSpPr>
            <a:spLocks noGrp="1"/>
          </p:cNvSpPr>
          <p:nvPr>
            <p:ph type="subTitle"/>
          </p:nvPr>
        </p:nvSpPr>
        <p:spPr>
          <a:xfrm>
            <a:off x="2133719" y="2571750"/>
            <a:ext cx="4876560" cy="156408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5668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 dirty="0">
                <a:solidFill>
                  <a:schemeClr val="dk1"/>
                </a:solidFill>
                <a:latin typeface="Archivo"/>
                <a:ea typeface="Archivo"/>
              </a:rPr>
              <a:t>El Plan de Recompensa del Marketing de BAB ofrece múltiples oportunidades para que los miembros se beneficien financieramente al involucrarse activamente en la comunidad y cumplir con ciertos requisitos. Mantener una suscripción activa y participar en la formación son clave para aprovechar al máximo este sistema.</a:t>
            </a:r>
            <a:endParaRPr lang="en-US" sz="1600" b="0" strike="noStrike" spc="-1" dirty="0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PlaceHolder 1"/>
          <p:cNvSpPr>
            <a:spLocks noGrp="1"/>
          </p:cNvSpPr>
          <p:nvPr>
            <p:ph type="title"/>
          </p:nvPr>
        </p:nvSpPr>
        <p:spPr>
          <a:xfrm>
            <a:off x="2349618" y="1358072"/>
            <a:ext cx="4447800" cy="1228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>
                <a:solidFill>
                  <a:schemeClr val="dk1"/>
                </a:solidFill>
                <a:latin typeface="Syncopate"/>
                <a:ea typeface="Syncopate"/>
              </a:rPr>
              <a:t>Thank you!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55" name="PlaceHolder 2"/>
          <p:cNvSpPr>
            <a:spLocks noGrp="1"/>
          </p:cNvSpPr>
          <p:nvPr>
            <p:ph type="subTitle"/>
          </p:nvPr>
        </p:nvSpPr>
        <p:spPr>
          <a:xfrm>
            <a:off x="2353777" y="2307856"/>
            <a:ext cx="4447800" cy="1056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spc="-1" dirty="0">
                <a:solidFill>
                  <a:schemeClr val="dk1"/>
                </a:solidFill>
                <a:latin typeface="Archivo"/>
                <a:ea typeface="Archivo"/>
              </a:rPr>
              <a:t>¿Tienes algunas preguntas</a:t>
            </a:r>
            <a:r>
              <a:rPr lang="en" sz="1600" b="0" strike="noStrike" spc="-1" dirty="0">
                <a:solidFill>
                  <a:schemeClr val="dk1"/>
                </a:solidFill>
                <a:latin typeface="Archivo"/>
                <a:ea typeface="Archivo"/>
              </a:rPr>
              <a:t>?</a:t>
            </a:r>
            <a:endParaRPr lang="en-US" sz="1600" b="0" strike="noStrike" spc="-1" dirty="0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856" name="Google Shape;1574;p70"/>
          <p:cNvSpPr/>
          <p:nvPr/>
        </p:nvSpPr>
        <p:spPr>
          <a:xfrm>
            <a:off x="3486240" y="3086280"/>
            <a:ext cx="43776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218880" rIns="870823080" bIns="21888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57" name="Google Shape;1575;p70"/>
          <p:cNvSpPr/>
          <p:nvPr/>
        </p:nvSpPr>
        <p:spPr>
          <a:xfrm>
            <a:off x="4352760" y="3086280"/>
            <a:ext cx="43776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218880" rIns="870823080" bIns="218880"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58" name="Google Shape;1576;p70"/>
          <p:cNvSpPr/>
          <p:nvPr/>
        </p:nvSpPr>
        <p:spPr>
          <a:xfrm>
            <a:off x="5219640" y="3086280"/>
            <a:ext cx="43776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218880" rIns="870823080" bIns="21888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868" name="Google Shape;1586;p70"/>
          <p:cNvGrpSpPr/>
          <p:nvPr/>
        </p:nvGrpSpPr>
        <p:grpSpPr>
          <a:xfrm>
            <a:off x="163080" y="314280"/>
            <a:ext cx="8659800" cy="4579920"/>
            <a:chOff x="163080" y="314280"/>
            <a:chExt cx="8659800" cy="4579920"/>
          </a:xfrm>
        </p:grpSpPr>
        <p:sp>
          <p:nvSpPr>
            <p:cNvPr id="869" name="Google Shape;1587;p70"/>
            <p:cNvSpPr/>
            <p:nvPr/>
          </p:nvSpPr>
          <p:spPr>
            <a:xfrm flipH="1">
              <a:off x="382320" y="153864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70" name="Google Shape;1588;p70"/>
            <p:cNvSpPr/>
            <p:nvPr/>
          </p:nvSpPr>
          <p:spPr>
            <a:xfrm>
              <a:off x="163080" y="354564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71" name="Google Shape;1589;p70"/>
            <p:cNvSpPr/>
            <p:nvPr/>
          </p:nvSpPr>
          <p:spPr>
            <a:xfrm>
              <a:off x="8745480" y="11250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72" name="Google Shape;1590;p70"/>
            <p:cNvSpPr/>
            <p:nvPr/>
          </p:nvSpPr>
          <p:spPr>
            <a:xfrm>
              <a:off x="3991680" y="48168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73" name="Google Shape;1591;p70"/>
            <p:cNvSpPr/>
            <p:nvPr/>
          </p:nvSpPr>
          <p:spPr>
            <a:xfrm rot="10800000">
              <a:off x="4876560" y="3142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4BB97BBC-2288-267A-F64A-94017EDF98C8}"/>
              </a:ext>
            </a:extLst>
          </p:cNvPr>
          <p:cNvSpPr/>
          <p:nvPr/>
        </p:nvSpPr>
        <p:spPr>
          <a:xfrm>
            <a:off x="2133600" y="3623040"/>
            <a:ext cx="4847063" cy="5326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95000"/>
                  </a:schemeClr>
                </a:solidFill>
              </a:rPr>
              <a:t>www.clubbab.com</a:t>
            </a:r>
            <a:endParaRPr lang="es-419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2081621" y="1341863"/>
            <a:ext cx="4980758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7200" b="0" strike="noStrike" spc="-1" dirty="0">
                <a:solidFill>
                  <a:schemeClr val="dk1"/>
                </a:solidFill>
                <a:latin typeface="Syncopate"/>
                <a:ea typeface="Syncopate"/>
              </a:rPr>
              <a:t>Introducción</a:t>
            </a:r>
            <a:endParaRPr lang="fr-FR" sz="7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 type="subTitle"/>
          </p:nvPr>
        </p:nvSpPr>
        <p:spPr>
          <a:xfrm>
            <a:off x="2133720" y="2695680"/>
            <a:ext cx="4876560" cy="666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74433" lnSpcReduction="1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>
                <a:solidFill>
                  <a:schemeClr val="dk1"/>
                </a:solidFill>
                <a:latin typeface="Archivo"/>
                <a:ea typeface="Archivo"/>
              </a:rPr>
              <a:t>Este plan de recompensa está diseñado para incentivar a los miembros de BAB, asegurando que cumplan con ciertos requisitos para recibir comisiones por sus esfuerzos en marketing.</a:t>
            </a:r>
            <a:endParaRPr lang="en-US" sz="16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968;p40"/>
          <p:cNvSpPr/>
          <p:nvPr/>
        </p:nvSpPr>
        <p:spPr>
          <a:xfrm rot="10800000">
            <a:off x="8658360" y="2991240"/>
            <a:ext cx="75960" cy="75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38160" rIns="870823080" bIns="38160" anchor="t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31" name="PlaceHolder 1"/>
          <p:cNvSpPr>
            <a:spLocks noGrp="1"/>
          </p:cNvSpPr>
          <p:nvPr>
            <p:ph type="title"/>
          </p:nvPr>
        </p:nvSpPr>
        <p:spPr>
          <a:xfrm>
            <a:off x="2038139" y="2372040"/>
            <a:ext cx="5067000" cy="139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000" b="0" strike="noStrike" spc="-1" dirty="0">
                <a:solidFill>
                  <a:schemeClr val="dk1"/>
                </a:solidFill>
                <a:latin typeface="Syncopate"/>
                <a:ea typeface="Syncopate"/>
              </a:rPr>
              <a:t>Membresía</a:t>
            </a:r>
            <a:endParaRPr lang="fr-FR" sz="4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32" name="PlaceHolder 2"/>
          <p:cNvSpPr>
            <a:spLocks noGrp="1"/>
          </p:cNvSpPr>
          <p:nvPr>
            <p:ph type="title"/>
          </p:nvPr>
        </p:nvSpPr>
        <p:spPr>
          <a:xfrm>
            <a:off x="3914640" y="1066680"/>
            <a:ext cx="1314000" cy="12283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200" b="0" strike="noStrike" spc="-1">
                <a:solidFill>
                  <a:schemeClr val="dk1"/>
                </a:solidFill>
                <a:latin typeface="Syncopate"/>
                <a:ea typeface="Syncopate"/>
              </a:rPr>
              <a:t>01</a:t>
            </a:r>
            <a:endParaRPr lang="fr-FR" sz="6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33" name="PlaceHolder 3"/>
          <p:cNvSpPr>
            <a:spLocks noGrp="1"/>
          </p:cNvSpPr>
          <p:nvPr>
            <p:ph type="subTitle"/>
          </p:nvPr>
        </p:nvSpPr>
        <p:spPr>
          <a:xfrm>
            <a:off x="3687658" y="3710700"/>
            <a:ext cx="1767963" cy="37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8188" lnSpcReduction="10000"/>
          </a:bodyPr>
          <a:lstStyle/>
          <a:p>
            <a:pPr indent="0" algn="ctr">
              <a:buNone/>
            </a:pPr>
            <a:r>
              <a:rPr lang="en-US" sz="1600" b="0" strike="noStrike" spc="-1" dirty="0">
                <a:solidFill>
                  <a:schemeClr val="dk1"/>
                </a:solidFill>
                <a:latin typeface="Archivo"/>
                <a:ea typeface="Archivo"/>
              </a:rPr>
              <a:t>www.clubbab.com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title"/>
          </p:nvPr>
        </p:nvSpPr>
        <p:spPr>
          <a:xfrm>
            <a:off x="1019160" y="1228680"/>
            <a:ext cx="3438000" cy="1809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0" strike="noStrike" spc="-1">
                <a:solidFill>
                  <a:schemeClr val="dk1"/>
                </a:solidFill>
                <a:latin typeface="Syncopate"/>
                <a:ea typeface="Syncopate"/>
              </a:rPr>
              <a:t>Mantenimiento de suscripción activa</a:t>
            </a:r>
            <a:endParaRPr lang="fr-FR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36" name="PlaceHolder 2"/>
          <p:cNvSpPr>
            <a:spLocks noGrp="1"/>
          </p:cNvSpPr>
          <p:nvPr>
            <p:ph type="subTitle"/>
          </p:nvPr>
        </p:nvSpPr>
        <p:spPr>
          <a:xfrm>
            <a:off x="1019160" y="3038400"/>
            <a:ext cx="3438000" cy="866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74983" lnSpcReduction="10000"/>
          </a:bodyPr>
          <a:lstStyle/>
          <a:p>
            <a:pPr indent="0" algn="r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dk1"/>
                </a:solidFill>
                <a:latin typeface="Archivo"/>
                <a:ea typeface="Archivo"/>
              </a:rPr>
              <a:t>Para poder recibir comisiones, es esencial que los miembros mantengan su suscripción activa en BAB. Esto garantiza que los esfuerzos en marketing contribuyan al crecimiento de la comunidad y a su vez, permite a los miembros acceder a los beneficios y recompensas.</a:t>
            </a:r>
            <a:endParaRPr lang="en-US" sz="1400" b="0" strike="noStrike" spc="-1">
              <a:solidFill>
                <a:srgbClr val="FFFFFF"/>
              </a:solidFill>
              <a:latin typeface="OpenSymbol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Modelo 3D 1" descr="Calendario de escritorio">
                <a:extLst>
                  <a:ext uri="{FF2B5EF4-FFF2-40B4-BE49-F238E27FC236}">
                    <a16:creationId xmlns:a16="http://schemas.microsoft.com/office/drawing/2014/main" id="{B21200EE-6AB7-073E-129C-F2C7D513547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72843332"/>
                  </p:ext>
                </p:extLst>
              </p:nvPr>
            </p:nvGraphicFramePr>
            <p:xfrm>
              <a:off x="4921742" y="936263"/>
              <a:ext cx="3274199" cy="327097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274199" cy="3270973"/>
                    </a:xfrm>
                    <a:prstGeom prst="rect">
                      <a:avLst/>
                    </a:prstGeom>
                  </am3d:spPr>
                  <am3d:camera>
                    <am3d:pos x="0" y="0" z="611317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88716" d="1000000"/>
                    <am3d:preTrans dx="0" dy="-18000000" dz="-7548848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7701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Modelo 3D 1" descr="Calendario de escritorio">
                <a:extLst>
                  <a:ext uri="{FF2B5EF4-FFF2-40B4-BE49-F238E27FC236}">
                    <a16:creationId xmlns:a16="http://schemas.microsoft.com/office/drawing/2014/main" id="{B21200EE-6AB7-073E-129C-F2C7D51354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1742" y="936263"/>
                <a:ext cx="3274199" cy="32709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PlaceHolder 1"/>
          <p:cNvSpPr>
            <a:spLocks noGrp="1"/>
          </p:cNvSpPr>
          <p:nvPr>
            <p:ph type="title"/>
          </p:nvPr>
        </p:nvSpPr>
        <p:spPr>
          <a:xfrm>
            <a:off x="2858335" y="1743120"/>
            <a:ext cx="342697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400" b="0" strike="noStrike" spc="-1" dirty="0">
                <a:solidFill>
                  <a:schemeClr val="dk1"/>
                </a:solidFill>
                <a:latin typeface="Syncopate"/>
                <a:ea typeface="Syncopate"/>
              </a:rPr>
              <a:t>Consecuencias de suscripción inactiva</a:t>
            </a:r>
            <a:endParaRPr lang="fr-FR" sz="34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38" name="PlaceHolder 2"/>
          <p:cNvSpPr>
            <a:spLocks noGrp="1"/>
          </p:cNvSpPr>
          <p:nvPr>
            <p:ph type="subTitle"/>
          </p:nvPr>
        </p:nvSpPr>
        <p:spPr>
          <a:xfrm>
            <a:off x="2200320" y="2314440"/>
            <a:ext cx="4743000" cy="1056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dk1"/>
                </a:solidFill>
                <a:latin typeface="Archivo"/>
                <a:ea typeface="Archivo"/>
              </a:rPr>
              <a:t>Si la suscripción de un miembro no está vigente, no podrá cobrar sus comisiones asignadas. Es importante que los miembros sean conscientes de las fechas de pago y de la vigencia de su membresía para evitar perder beneficios.</a:t>
            </a:r>
            <a:endParaRPr lang="en-US" sz="14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2133720" y="1371600"/>
            <a:ext cx="487656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800" b="0" strike="noStrike" spc="-1" dirty="0">
                <a:solidFill>
                  <a:schemeClr val="dk1"/>
                </a:solidFill>
                <a:latin typeface="Syncopate"/>
                <a:ea typeface="Syncopate"/>
              </a:rPr>
              <a:t>Requisitos de membresía</a:t>
            </a:r>
            <a:endParaRPr lang="fr-FR" sz="48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40" name="PlaceHolder 2"/>
          <p:cNvSpPr>
            <a:spLocks noGrp="1"/>
          </p:cNvSpPr>
          <p:nvPr>
            <p:ph type="subTitle"/>
          </p:nvPr>
        </p:nvSpPr>
        <p:spPr>
          <a:xfrm>
            <a:off x="2133720" y="2695680"/>
            <a:ext cx="4876560" cy="666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 dirty="0">
                <a:solidFill>
                  <a:schemeClr val="dk1"/>
                </a:solidFill>
                <a:latin typeface="Archivo"/>
                <a:ea typeface="Archivo"/>
              </a:rPr>
              <a:t>Para ser elegible para recibir comisiones, es fundamental que los miembros se mantengan activos en su suscripción durante al menos tres meses consecutivos y participen en las actividades de formación y aprendizaje dentro de la comunidad de BAB. Esto asegura que estén al tanto de las mejores prácticas y estrategias de marketing.</a:t>
            </a:r>
            <a:endParaRPr lang="en-US" sz="1200" b="0" strike="noStrike" spc="-1" dirty="0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title"/>
          </p:nvPr>
        </p:nvSpPr>
        <p:spPr>
          <a:xfrm>
            <a:off x="2952720" y="1733400"/>
            <a:ext cx="4838400" cy="139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000" b="0" strike="noStrike" spc="-1">
                <a:solidFill>
                  <a:schemeClr val="dk1"/>
                </a:solidFill>
                <a:latin typeface="Syncopate"/>
                <a:ea typeface="Syncopate"/>
              </a:rPr>
              <a:t>Comisiones</a:t>
            </a:r>
            <a:endParaRPr lang="fr-FR" sz="4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42" name="PlaceHolder 2"/>
          <p:cNvSpPr>
            <a:spLocks noGrp="1"/>
          </p:cNvSpPr>
          <p:nvPr>
            <p:ph type="title"/>
          </p:nvPr>
        </p:nvSpPr>
        <p:spPr>
          <a:xfrm>
            <a:off x="1343160" y="2019240"/>
            <a:ext cx="1447560" cy="128556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800" b="0" strike="noStrike" spc="-1">
                <a:solidFill>
                  <a:schemeClr val="dk1"/>
                </a:solidFill>
                <a:latin typeface="Syncopate"/>
                <a:ea typeface="Syncopate"/>
              </a:rPr>
              <a:t>02</a:t>
            </a:r>
            <a:endParaRPr lang="fr-FR" sz="5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43" name="PlaceHolder 3"/>
          <p:cNvSpPr>
            <a:spLocks noGrp="1"/>
          </p:cNvSpPr>
          <p:nvPr>
            <p:ph type="subTitle"/>
          </p:nvPr>
        </p:nvSpPr>
        <p:spPr>
          <a:xfrm>
            <a:off x="2952720" y="3038400"/>
            <a:ext cx="4838400" cy="37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8188" lnSpcReduction="10000"/>
          </a:bodyPr>
          <a:lstStyle/>
          <a:p>
            <a:pPr indent="0" algn="ctr">
              <a:buNone/>
            </a:pPr>
            <a:r>
              <a:rPr lang="en-US" sz="1600" b="0" strike="noStrike" spc="-1" dirty="0">
                <a:solidFill>
                  <a:schemeClr val="dk1"/>
                </a:solidFill>
                <a:latin typeface="Archivo"/>
                <a:ea typeface="Archivo"/>
              </a:rPr>
              <a:t>www.clubbab.com</a:t>
            </a:r>
          </a:p>
        </p:txBody>
      </p:sp>
      <p:sp>
        <p:nvSpPr>
          <p:cNvPr id="844" name="Google Shape;1094;p50"/>
          <p:cNvSpPr/>
          <p:nvPr/>
        </p:nvSpPr>
        <p:spPr>
          <a:xfrm>
            <a:off x="8610480" y="1619280"/>
            <a:ext cx="75960" cy="75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38160" rIns="870823080" bIns="38160" anchor="t"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PlaceHolder 1"/>
          <p:cNvSpPr>
            <a:spLocks noGrp="1"/>
          </p:cNvSpPr>
          <p:nvPr>
            <p:ph type="title"/>
          </p:nvPr>
        </p:nvSpPr>
        <p:spPr>
          <a:xfrm>
            <a:off x="2148468" y="1338146"/>
            <a:ext cx="4794852" cy="1052614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400" b="0" strike="noStrike" spc="-1" dirty="0">
                <a:solidFill>
                  <a:schemeClr val="dk1"/>
                </a:solidFill>
                <a:latin typeface="Syncopate"/>
                <a:ea typeface="Syncopate"/>
              </a:rPr>
              <a:t>Ciclo de pago</a:t>
            </a:r>
            <a:endParaRPr lang="fr-FR" sz="34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46" name="PlaceHolder 2"/>
          <p:cNvSpPr>
            <a:spLocks noGrp="1"/>
          </p:cNvSpPr>
          <p:nvPr>
            <p:ph type="subTitle"/>
          </p:nvPr>
        </p:nvSpPr>
        <p:spPr>
          <a:xfrm>
            <a:off x="2635311" y="2329308"/>
            <a:ext cx="3873018" cy="164052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100" b="0" strike="noStrike" spc="-1" dirty="0">
                <a:solidFill>
                  <a:schemeClr val="dk1"/>
                </a:solidFill>
                <a:latin typeface="Archivo"/>
                <a:ea typeface="Archivo"/>
              </a:rPr>
              <a:t>Las comisiones deben cobrarse dentro del mes en curso. Si los miembros no retiran sus comisiones antes del día 5 del mes siguiente, estas se reinician a cero. Es crucial que los miembros estén atentos a este ciclo para no perder sus ingresos.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1100" b="0" strike="noStrike" spc="-1" dirty="0">
              <a:solidFill>
                <a:srgbClr val="FFFFFF"/>
              </a:solidFill>
              <a:latin typeface="OpenSymbo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00" spc="-1" dirty="0">
                <a:solidFill>
                  <a:srgbClr val="FFFFFF"/>
                </a:solidFill>
                <a:latin typeface="OpenSymbol"/>
              </a:rPr>
              <a:t>Día de </a:t>
            </a:r>
            <a:r>
              <a:rPr lang="en-US" sz="1100" spc="-1" dirty="0" err="1">
                <a:solidFill>
                  <a:srgbClr val="FFFFFF"/>
                </a:solidFill>
                <a:latin typeface="OpenSymbol"/>
              </a:rPr>
              <a:t>pago</a:t>
            </a:r>
            <a:r>
              <a:rPr lang="en-US" sz="1100" spc="-1" dirty="0">
                <a:solidFill>
                  <a:srgbClr val="FFFFFF"/>
                </a:solidFill>
                <a:latin typeface="OpenSymbol"/>
              </a:rPr>
              <a:t> </a:t>
            </a:r>
            <a:r>
              <a:rPr lang="en-US" sz="1100" spc="-1" dirty="0" err="1">
                <a:solidFill>
                  <a:srgbClr val="FFFFFF"/>
                </a:solidFill>
                <a:latin typeface="OpenSymbol"/>
              </a:rPr>
              <a:t>el</a:t>
            </a:r>
            <a:r>
              <a:rPr lang="en-US" sz="1100" spc="-1" dirty="0">
                <a:solidFill>
                  <a:srgbClr val="FFFFFF"/>
                </a:solidFill>
                <a:latin typeface="OpenSymbol"/>
              </a:rPr>
              <a:t> 5 de </a:t>
            </a:r>
            <a:r>
              <a:rPr lang="en-US" sz="1100" spc="-1" dirty="0" err="1">
                <a:solidFill>
                  <a:srgbClr val="FFFFFF"/>
                </a:solidFill>
                <a:latin typeface="OpenSymbol"/>
              </a:rPr>
              <a:t>cada</a:t>
            </a:r>
            <a:r>
              <a:rPr lang="en-US" sz="1100" spc="-1" dirty="0">
                <a:solidFill>
                  <a:srgbClr val="FFFFFF"/>
                </a:solidFill>
                <a:latin typeface="OpenSymbol"/>
              </a:rPr>
              <a:t> </a:t>
            </a:r>
            <a:r>
              <a:rPr lang="en-US" sz="1100" spc="-1" dirty="0" err="1">
                <a:solidFill>
                  <a:srgbClr val="FFFFFF"/>
                </a:solidFill>
                <a:latin typeface="OpenSymbol"/>
              </a:rPr>
              <a:t>mes</a:t>
            </a:r>
            <a:r>
              <a:rPr lang="en-US" sz="1100" spc="-1" dirty="0">
                <a:solidFill>
                  <a:srgbClr val="FFFFFF"/>
                </a:solidFill>
                <a:latin typeface="OpenSymbol"/>
              </a:rPr>
              <a:t>.</a:t>
            </a:r>
            <a:endParaRPr lang="en-US" sz="1100" b="0" strike="noStrike" spc="-1" dirty="0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PlaceHolder 1"/>
          <p:cNvSpPr>
            <a:spLocks noGrp="1"/>
          </p:cNvSpPr>
          <p:nvPr>
            <p:ph type="title"/>
          </p:nvPr>
        </p:nvSpPr>
        <p:spPr>
          <a:xfrm>
            <a:off x="2133720" y="1371600"/>
            <a:ext cx="487656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62500" lnSpcReduction="1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7200" b="0" strike="noStrike" spc="-1">
                <a:solidFill>
                  <a:schemeClr val="dk1"/>
                </a:solidFill>
                <a:latin typeface="Syncopate"/>
                <a:ea typeface="Syncopate"/>
              </a:rPr>
              <a:t>Comisión por invitación</a:t>
            </a:r>
            <a:endParaRPr lang="fr-FR" sz="7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48" name="PlaceHolder 2"/>
          <p:cNvSpPr>
            <a:spLocks noGrp="1"/>
          </p:cNvSpPr>
          <p:nvPr>
            <p:ph type="subTitle"/>
          </p:nvPr>
        </p:nvSpPr>
        <p:spPr>
          <a:xfrm>
            <a:off x="2133720" y="2703114"/>
            <a:ext cx="4876560" cy="108086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1923" lnSpcReduction="2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 dirty="0">
                <a:solidFill>
                  <a:schemeClr val="dk1"/>
                </a:solidFill>
                <a:latin typeface="Archivo"/>
                <a:ea typeface="Archivo"/>
              </a:rPr>
              <a:t>Cada miembro de BAB tiene la oportunidad de ganar </a:t>
            </a:r>
            <a:r>
              <a:rPr lang="en" sz="2000" b="1" strike="noStrike" spc="-1" dirty="0">
                <a:solidFill>
                  <a:schemeClr val="dk1"/>
                </a:solidFill>
                <a:latin typeface="Archivo"/>
                <a:ea typeface="Archivo"/>
              </a:rPr>
              <a:t>$10 USD </a:t>
            </a:r>
            <a:r>
              <a:rPr lang="en" sz="1600" b="0" strike="noStrike" spc="-1" dirty="0">
                <a:solidFill>
                  <a:schemeClr val="dk1"/>
                </a:solidFill>
                <a:latin typeface="Archivo"/>
                <a:ea typeface="Archivo"/>
              </a:rPr>
              <a:t>por cada nuevo miembro que invite al club. Esta es una excelente manera de recompensar </a:t>
            </a:r>
            <a:r>
              <a:rPr lang="en" sz="1600" spc="-1" dirty="0">
                <a:solidFill>
                  <a:schemeClr val="dk1"/>
                </a:solidFill>
                <a:latin typeface="Archivo"/>
                <a:ea typeface="Archivo"/>
              </a:rPr>
              <a:t>tu</a:t>
            </a:r>
            <a:r>
              <a:rPr lang="en" sz="1600" b="0" strike="noStrike" spc="-1" dirty="0">
                <a:solidFill>
                  <a:schemeClr val="dk1"/>
                </a:solidFill>
                <a:latin typeface="Archivo"/>
                <a:ea typeface="Archivo"/>
              </a:rPr>
              <a:t> participación activa y fomentando el crecimiento de la comunidad.</a:t>
            </a:r>
            <a:endParaRPr lang="en-US" sz="1600" b="0" strike="noStrike" spc="-1" dirty="0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419</Words>
  <Application>Microsoft Office PowerPoint</Application>
  <PresentationFormat>Presentación en pantalla (16:9)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12</vt:i4>
      </vt:variant>
    </vt:vector>
  </HeadingPairs>
  <TitlesOfParts>
    <vt:vector size="25" baseType="lpstr">
      <vt:lpstr>Archivo</vt:lpstr>
      <vt:lpstr>Arial</vt:lpstr>
      <vt:lpstr>OpenSymbol</vt:lpstr>
      <vt:lpstr>Symbol</vt:lpstr>
      <vt:lpstr>Syncopate</vt:lpstr>
      <vt:lpstr>Wingdings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Plan de Recompensa</vt:lpstr>
      <vt:lpstr>Introducción</vt:lpstr>
      <vt:lpstr>Membresía</vt:lpstr>
      <vt:lpstr>Mantenimiento de suscripción activa</vt:lpstr>
      <vt:lpstr>Consecuencias de suscripción inactiva</vt:lpstr>
      <vt:lpstr>Requisitos de membresía</vt:lpstr>
      <vt:lpstr>Comisiones</vt:lpstr>
      <vt:lpstr>Ciclo de pago</vt:lpstr>
      <vt:lpstr>Comisión por invitación</vt:lpstr>
      <vt:lpstr>Calificación para comisiones</vt:lpstr>
      <vt:lpstr>Conclusiones</vt:lpstr>
      <vt:lpstr>Thank you!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Cols Phadael</dc:creator>
  <cp:lastModifiedBy>Cols Phadael</cp:lastModifiedBy>
  <cp:revision>1</cp:revision>
  <dcterms:modified xsi:type="dcterms:W3CDTF">2025-03-21T08:26:21Z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2025-03-21T08:05:39Z</dcterms:created>
  <dc:creator>Unknown Creator</dc:creator>
  <dc:description/>
  <dc:language>en-US</dc:language>
  <cp:lastModifiedBy>Unknown Creator</cp:lastModifiedBy>
  <dcterms:modified xsi:type="dcterms:W3CDTF">2025-03-21T08:05:39Z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