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 id="2147483660" r:id="rId3"/>
    <p:sldMasterId id="2147483666" r:id="rId4"/>
    <p:sldMasterId id="2147483694" r:id="rId5"/>
    <p:sldMasterId id="2147483708"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9144000" cy="5143500" type="screen16x9"/>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F30C5-2F3E-4370-B971-10A301BF7F95}" v="1" dt="2025-03-21T08:54:27.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9" name="PlaceHolder 1"/>
          <p:cNvSpPr>
            <a:spLocks noGrp="1"/>
          </p:cNvSpPr>
          <p:nvPr>
            <p:ph type="title"/>
          </p:nvPr>
        </p:nvSpPr>
        <p:spPr>
          <a:xfrm>
            <a:off x="2347920" y="76968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OpenSymbo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_HEADER_1">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ECTION_HEADER_1_1">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_3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1.png"/><Relationship Id="rId7" Type="http://schemas.openxmlformats.org/officeDocument/2006/relationships/hyperlink" Target="http://bit.ly/2TyoMsr" TargetMode="Externa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hyperlink" Target="https://bit.ly/3A1uf1Q"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1780200" y="1499760"/>
            <a:ext cx="5583600" cy="1631880"/>
          </a:xfrm>
          <a:prstGeom prst="rect">
            <a:avLst/>
          </a:prstGeom>
          <a:noFill/>
          <a:ln w="0">
            <a:noFill/>
          </a:ln>
        </p:spPr>
        <p:txBody>
          <a:bodyPr lIns="91440" tIns="91440" rIns="91440" bIns="91440" anchor="b">
            <a:noAutofit/>
          </a:bodyPr>
          <a:lstStyle/>
          <a:p>
            <a:pPr indent="0">
              <a:buNone/>
            </a:pPr>
            <a:r>
              <a:rPr lang="fr-FR" sz="4900" b="0" strike="noStrike" spc="-1">
                <a:solidFill>
                  <a:schemeClr val="dk1"/>
                </a:solidFill>
                <a:latin typeface="Arial"/>
              </a:rPr>
              <a:t>Click to edit the title text format</a:t>
            </a:r>
          </a:p>
        </p:txBody>
      </p:sp>
      <p:grpSp>
        <p:nvGrpSpPr>
          <p:cNvPr id="20" name="Google Shape;11;p2"/>
          <p:cNvGrpSpPr/>
          <p:nvPr/>
        </p:nvGrpSpPr>
        <p:grpSpPr>
          <a:xfrm>
            <a:off x="-8280" y="-7560"/>
            <a:ext cx="9152280" cy="5142960"/>
            <a:chOff x="-8280" y="-7560"/>
            <a:chExt cx="9152280" cy="5142960"/>
          </a:xfrm>
        </p:grpSpPr>
        <p:grpSp>
          <p:nvGrpSpPr>
            <p:cNvPr id="2" name="Google Shape;12;p2"/>
            <p:cNvGrpSpPr/>
            <p:nvPr/>
          </p:nvGrpSpPr>
          <p:grpSpPr>
            <a:xfrm>
              <a:off x="-8280" y="-7560"/>
              <a:ext cx="1740600" cy="4209480"/>
              <a:chOff x="-8280" y="-7560"/>
              <a:chExt cx="1740600" cy="4209480"/>
            </a:xfrm>
          </p:grpSpPr>
          <p:pic>
            <p:nvPicPr>
              <p:cNvPr id="3" name="Google Shape;13;p2"/>
              <p:cNvPicPr/>
              <p:nvPr/>
            </p:nvPicPr>
            <p:blipFill>
              <a:blip r:embed="rId3"/>
              <a:stretch/>
            </p:blipFill>
            <p:spPr>
              <a:xfrm>
                <a:off x="-8280" y="-7560"/>
                <a:ext cx="1372680" cy="4209480"/>
              </a:xfrm>
              <a:prstGeom prst="rect">
                <a:avLst/>
              </a:prstGeom>
              <a:ln w="0">
                <a:noFill/>
              </a:ln>
            </p:spPr>
          </p:pic>
          <p:pic>
            <p:nvPicPr>
              <p:cNvPr id="4" name="Google Shape;14;p2"/>
              <p:cNvPicPr/>
              <p:nvPr/>
            </p:nvPicPr>
            <p:blipFill>
              <a:blip r:embed="rId3"/>
              <a:stretch/>
            </p:blipFill>
            <p:spPr>
              <a:xfrm>
                <a:off x="359640" y="-7560"/>
                <a:ext cx="1372680" cy="4209480"/>
              </a:xfrm>
              <a:prstGeom prst="rect">
                <a:avLst/>
              </a:prstGeom>
              <a:ln w="0">
                <a:noFill/>
              </a:ln>
            </p:spPr>
          </p:pic>
        </p:grpSp>
        <p:grpSp>
          <p:nvGrpSpPr>
            <p:cNvPr id="5" name="Google Shape;15;p2"/>
            <p:cNvGrpSpPr/>
            <p:nvPr/>
          </p:nvGrpSpPr>
          <p:grpSpPr>
            <a:xfrm>
              <a:off x="7403400" y="-7560"/>
              <a:ext cx="1740600" cy="5142960"/>
              <a:chOff x="7403400" y="-7560"/>
              <a:chExt cx="1740600" cy="5142960"/>
            </a:xfrm>
          </p:grpSpPr>
          <p:pic>
            <p:nvPicPr>
              <p:cNvPr id="6" name="Google Shape;16;p2"/>
              <p:cNvPicPr/>
              <p:nvPr/>
            </p:nvPicPr>
            <p:blipFill>
              <a:blip r:embed="rId3"/>
              <a:stretch/>
            </p:blipFill>
            <p:spPr>
              <a:xfrm flipH="1">
                <a:off x="7771320" y="-7560"/>
                <a:ext cx="1372680" cy="5142960"/>
              </a:xfrm>
              <a:prstGeom prst="rect">
                <a:avLst/>
              </a:prstGeom>
              <a:ln w="0">
                <a:noFill/>
              </a:ln>
            </p:spPr>
          </p:pic>
          <p:pic>
            <p:nvPicPr>
              <p:cNvPr id="7" name="Google Shape;17;p2"/>
              <p:cNvPicPr/>
              <p:nvPr/>
            </p:nvPicPr>
            <p:blipFill>
              <a:blip r:embed="rId3"/>
              <a:stretch/>
            </p:blipFill>
            <p:spPr>
              <a:xfrm flipH="1">
                <a:off x="7403400" y="-7560"/>
                <a:ext cx="1372680" cy="5142960"/>
              </a:xfrm>
              <a:prstGeom prst="rect">
                <a:avLst/>
              </a:prstGeom>
              <a:ln w="0">
                <a:noFill/>
              </a:ln>
            </p:spPr>
          </p:pic>
        </p:grpSp>
      </p:grpSp>
      <p:grpSp>
        <p:nvGrpSpPr>
          <p:cNvPr id="8" name="Google Shape;18;p2"/>
          <p:cNvGrpSpPr/>
          <p:nvPr/>
        </p:nvGrpSpPr>
        <p:grpSpPr>
          <a:xfrm>
            <a:off x="-313200" y="-1858680"/>
            <a:ext cx="9241560" cy="6695280"/>
            <a:chOff x="-313200" y="-1858680"/>
            <a:chExt cx="9241560" cy="6695280"/>
          </a:xfrm>
        </p:grpSpPr>
        <p:pic>
          <p:nvPicPr>
            <p:cNvPr id="9" name="Google Shape;19;p2"/>
            <p:cNvPicPr/>
            <p:nvPr/>
          </p:nvPicPr>
          <p:blipFill>
            <a:blip r:embed="rId4"/>
            <a:stretch/>
          </p:blipFill>
          <p:spPr>
            <a:xfrm>
              <a:off x="8101440" y="-1858680"/>
              <a:ext cx="826920" cy="4838400"/>
            </a:xfrm>
            <a:prstGeom prst="rect">
              <a:avLst/>
            </a:prstGeom>
            <a:ln w="0">
              <a:noFill/>
            </a:ln>
          </p:spPr>
        </p:pic>
        <p:pic>
          <p:nvPicPr>
            <p:cNvPr id="10" name="Google Shape;20;p2"/>
            <p:cNvPicPr/>
            <p:nvPr/>
          </p:nvPicPr>
          <p:blipFill>
            <a:blip r:embed="rId5"/>
            <a:stretch/>
          </p:blipFill>
          <p:spPr>
            <a:xfrm>
              <a:off x="-313200" y="4202640"/>
              <a:ext cx="2374200" cy="633960"/>
            </a:xfrm>
            <a:prstGeom prst="rect">
              <a:avLst/>
            </a:prstGeom>
            <a:ln w="0">
              <a:noFill/>
            </a:ln>
          </p:spPr>
        </p:pic>
      </p:grpSp>
      <p:grpSp>
        <p:nvGrpSpPr>
          <p:cNvPr id="11" name="Google Shape;21;p2"/>
          <p:cNvGrpSpPr/>
          <p:nvPr/>
        </p:nvGrpSpPr>
        <p:grpSpPr>
          <a:xfrm>
            <a:off x="534960" y="-1050480"/>
            <a:ext cx="8202240" cy="7244640"/>
            <a:chOff x="534960" y="-1050480"/>
            <a:chExt cx="8202240" cy="7244640"/>
          </a:xfrm>
        </p:grpSpPr>
        <p:grpSp>
          <p:nvGrpSpPr>
            <p:cNvPr id="12" name="Google Shape;22;p2"/>
            <p:cNvGrpSpPr/>
            <p:nvPr/>
          </p:nvGrpSpPr>
          <p:grpSpPr>
            <a:xfrm>
              <a:off x="534960" y="-1050480"/>
              <a:ext cx="1590120" cy="1590120"/>
              <a:chOff x="534960" y="-1050480"/>
              <a:chExt cx="1590120" cy="1590120"/>
            </a:xfrm>
          </p:grpSpPr>
          <p:sp>
            <p:nvSpPr>
              <p:cNvPr id="13" name="Google Shape;23;p2"/>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4" name="Google Shape;24;p2"/>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5" name="Google Shape;25;p2"/>
            <p:cNvGrpSpPr/>
            <p:nvPr/>
          </p:nvGrpSpPr>
          <p:grpSpPr>
            <a:xfrm>
              <a:off x="7147080" y="4604040"/>
              <a:ext cx="1590120" cy="1590120"/>
              <a:chOff x="7147080" y="4604040"/>
              <a:chExt cx="1590120" cy="1590120"/>
            </a:xfrm>
          </p:grpSpPr>
          <p:sp>
            <p:nvSpPr>
              <p:cNvPr id="16" name="Google Shape;26;p2"/>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7" name="Google Shape;27;p2"/>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
        <p:nvSpPr>
          <p:cNvPr id="1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2643480" y="2031480"/>
            <a:ext cx="5131080" cy="1309320"/>
          </a:xfrm>
          <a:prstGeom prst="rect">
            <a:avLst/>
          </a:prstGeom>
          <a:noFill/>
          <a:ln w="0">
            <a:noFill/>
          </a:ln>
        </p:spPr>
        <p:txBody>
          <a:bodyPr lIns="91440" tIns="91440" rIns="91440" bIns="91440" anchor="ctr">
            <a:noAutofit/>
          </a:bodyPr>
          <a:lstStyle/>
          <a:p>
            <a:pPr indent="0">
              <a:buNone/>
            </a:pPr>
            <a:r>
              <a:rPr lang="fr-FR" sz="3800" b="0" strike="noStrike" spc="-1">
                <a:solidFill>
                  <a:schemeClr val="dk1"/>
                </a:solidFill>
                <a:latin typeface="Arial"/>
              </a:rPr>
              <a:t>Click to edit the title text format</a:t>
            </a:r>
          </a:p>
        </p:txBody>
      </p:sp>
      <p:sp>
        <p:nvSpPr>
          <p:cNvPr id="78" name="PlaceHolder 2"/>
          <p:cNvSpPr>
            <a:spLocks noGrp="1"/>
          </p:cNvSpPr>
          <p:nvPr>
            <p:ph type="title"/>
          </p:nvPr>
        </p:nvSpPr>
        <p:spPr>
          <a:xfrm>
            <a:off x="1369080" y="2139480"/>
            <a:ext cx="1274400" cy="1086840"/>
          </a:xfrm>
          <a:prstGeom prst="rect">
            <a:avLst/>
          </a:prstGeom>
          <a:noFill/>
          <a:ln w="0">
            <a:noFill/>
          </a:ln>
        </p:spPr>
        <p:txBody>
          <a:bodyPr lIns="91440" tIns="91440" rIns="91440" bIns="91440" anchor="b">
            <a:noAutofit/>
          </a:bodyPr>
          <a:lstStyle/>
          <a:p>
            <a:pPr indent="0" algn="ctr">
              <a:lnSpc>
                <a:spcPct val="100000"/>
              </a:lnSpc>
              <a:buNone/>
            </a:pPr>
            <a:r>
              <a:rPr lang="fr-FR" sz="6000" b="1" strike="noStrike" spc="-1">
                <a:solidFill>
                  <a:schemeClr val="accent1"/>
                </a:solidFill>
                <a:latin typeface="Inter"/>
                <a:ea typeface="Inter"/>
              </a:rPr>
              <a:t>xx%</a:t>
            </a:r>
            <a:endParaRPr lang="fr-FR" sz="6000" b="0" strike="noStrike" spc="-1">
              <a:solidFill>
                <a:schemeClr val="dk1"/>
              </a:solidFill>
              <a:latin typeface="Arial"/>
            </a:endParaRPr>
          </a:p>
        </p:txBody>
      </p:sp>
      <p:grpSp>
        <p:nvGrpSpPr>
          <p:cNvPr id="79" name="Google Shape;221;p15"/>
          <p:cNvGrpSpPr/>
          <p:nvPr/>
        </p:nvGrpSpPr>
        <p:grpSpPr>
          <a:xfrm>
            <a:off x="-8280" y="-7560"/>
            <a:ext cx="9152280" cy="5221080"/>
            <a:chOff x="-8280" y="-7560"/>
            <a:chExt cx="9152280" cy="5221080"/>
          </a:xfrm>
        </p:grpSpPr>
        <p:grpSp>
          <p:nvGrpSpPr>
            <p:cNvPr id="80" name="Google Shape;222;p15"/>
            <p:cNvGrpSpPr/>
            <p:nvPr/>
          </p:nvGrpSpPr>
          <p:grpSpPr>
            <a:xfrm>
              <a:off x="-8280" y="-7560"/>
              <a:ext cx="1740600" cy="5150880"/>
              <a:chOff x="-8280" y="-7560"/>
              <a:chExt cx="1740600" cy="5150880"/>
            </a:xfrm>
          </p:grpSpPr>
          <p:pic>
            <p:nvPicPr>
              <p:cNvPr id="81" name="Google Shape;223;p15"/>
              <p:cNvPicPr/>
              <p:nvPr/>
            </p:nvPicPr>
            <p:blipFill>
              <a:blip r:embed="rId3"/>
              <a:stretch/>
            </p:blipFill>
            <p:spPr>
              <a:xfrm>
                <a:off x="-8280" y="-7560"/>
                <a:ext cx="1372680" cy="5150880"/>
              </a:xfrm>
              <a:prstGeom prst="rect">
                <a:avLst/>
              </a:prstGeom>
              <a:ln w="0">
                <a:noFill/>
              </a:ln>
            </p:spPr>
          </p:pic>
          <p:pic>
            <p:nvPicPr>
              <p:cNvPr id="82" name="Google Shape;224;p15"/>
              <p:cNvPicPr/>
              <p:nvPr/>
            </p:nvPicPr>
            <p:blipFill>
              <a:blip r:embed="rId3"/>
              <a:stretch/>
            </p:blipFill>
            <p:spPr>
              <a:xfrm>
                <a:off x="359640" y="-7560"/>
                <a:ext cx="1372680" cy="5150880"/>
              </a:xfrm>
              <a:prstGeom prst="rect">
                <a:avLst/>
              </a:prstGeom>
              <a:ln w="0">
                <a:noFill/>
              </a:ln>
            </p:spPr>
          </p:pic>
        </p:grpSp>
        <p:grpSp>
          <p:nvGrpSpPr>
            <p:cNvPr id="83" name="Google Shape;225;p15"/>
            <p:cNvGrpSpPr/>
            <p:nvPr/>
          </p:nvGrpSpPr>
          <p:grpSpPr>
            <a:xfrm>
              <a:off x="7403400" y="-7560"/>
              <a:ext cx="1740600" cy="5221080"/>
              <a:chOff x="7403400" y="-7560"/>
              <a:chExt cx="1740600" cy="5221080"/>
            </a:xfrm>
          </p:grpSpPr>
          <p:pic>
            <p:nvPicPr>
              <p:cNvPr id="84" name="Google Shape;226;p15"/>
              <p:cNvPicPr/>
              <p:nvPr/>
            </p:nvPicPr>
            <p:blipFill>
              <a:blip r:embed="rId3"/>
              <a:stretch/>
            </p:blipFill>
            <p:spPr>
              <a:xfrm flipH="1">
                <a:off x="7771320" y="-7560"/>
                <a:ext cx="1372680" cy="5221080"/>
              </a:xfrm>
              <a:prstGeom prst="rect">
                <a:avLst/>
              </a:prstGeom>
              <a:ln w="0">
                <a:noFill/>
              </a:ln>
            </p:spPr>
          </p:pic>
          <p:pic>
            <p:nvPicPr>
              <p:cNvPr id="85" name="Google Shape;227;p15"/>
              <p:cNvPicPr/>
              <p:nvPr/>
            </p:nvPicPr>
            <p:blipFill>
              <a:blip r:embed="rId3"/>
              <a:stretch/>
            </p:blipFill>
            <p:spPr>
              <a:xfrm flipH="1">
                <a:off x="7403400" y="-7560"/>
                <a:ext cx="1372680" cy="5221080"/>
              </a:xfrm>
              <a:prstGeom prst="rect">
                <a:avLst/>
              </a:prstGeom>
              <a:ln w="0">
                <a:noFill/>
              </a:ln>
            </p:spPr>
          </p:pic>
        </p:grpSp>
      </p:grpSp>
      <p:grpSp>
        <p:nvGrpSpPr>
          <p:cNvPr id="86" name="Google Shape;228;p15"/>
          <p:cNvGrpSpPr/>
          <p:nvPr/>
        </p:nvGrpSpPr>
        <p:grpSpPr>
          <a:xfrm>
            <a:off x="472680" y="-1050480"/>
            <a:ext cx="5501160" cy="7160400"/>
            <a:chOff x="472680" y="-1050480"/>
            <a:chExt cx="5501160" cy="7160400"/>
          </a:xfrm>
        </p:grpSpPr>
        <p:grpSp>
          <p:nvGrpSpPr>
            <p:cNvPr id="87" name="Google Shape;229;p15"/>
            <p:cNvGrpSpPr/>
            <p:nvPr/>
          </p:nvGrpSpPr>
          <p:grpSpPr>
            <a:xfrm>
              <a:off x="472680" y="-1050480"/>
              <a:ext cx="1590120" cy="1590120"/>
              <a:chOff x="472680" y="-1050480"/>
              <a:chExt cx="1590120" cy="1590120"/>
            </a:xfrm>
          </p:grpSpPr>
          <p:sp>
            <p:nvSpPr>
              <p:cNvPr id="88" name="Google Shape;230;p15"/>
              <p:cNvSpPr/>
              <p:nvPr/>
            </p:nvSpPr>
            <p:spPr>
              <a:xfrm rot="10800000">
                <a:off x="47268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 name="Google Shape;231;p15"/>
              <p:cNvSpPr/>
              <p:nvPr/>
            </p:nvSpPr>
            <p:spPr>
              <a:xfrm rot="10800000">
                <a:off x="63396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90" name="Google Shape;232;p15"/>
            <p:cNvGrpSpPr/>
            <p:nvPr/>
          </p:nvGrpSpPr>
          <p:grpSpPr>
            <a:xfrm>
              <a:off x="4383720" y="4519800"/>
              <a:ext cx="1590120" cy="1590120"/>
              <a:chOff x="4383720" y="4519800"/>
              <a:chExt cx="1590120" cy="1590120"/>
            </a:xfrm>
          </p:grpSpPr>
          <p:sp>
            <p:nvSpPr>
              <p:cNvPr id="91" name="Google Shape;233;p15"/>
              <p:cNvSpPr/>
              <p:nvPr/>
            </p:nvSpPr>
            <p:spPr>
              <a:xfrm>
                <a:off x="4383720" y="45198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2" name="Google Shape;234;p15"/>
              <p:cNvSpPr/>
              <p:nvPr/>
            </p:nvSpPr>
            <p:spPr>
              <a:xfrm>
                <a:off x="4544640" y="46807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93" name="Google Shape;235;p15"/>
          <p:cNvGrpSpPr/>
          <p:nvPr/>
        </p:nvGrpSpPr>
        <p:grpSpPr>
          <a:xfrm>
            <a:off x="-733680" y="-7560"/>
            <a:ext cx="10950120" cy="4844160"/>
            <a:chOff x="-733680" y="-7560"/>
            <a:chExt cx="10950120" cy="4844160"/>
          </a:xfrm>
        </p:grpSpPr>
        <p:pic>
          <p:nvPicPr>
            <p:cNvPr id="94" name="Google Shape;236;p15"/>
            <p:cNvPicPr/>
            <p:nvPr/>
          </p:nvPicPr>
          <p:blipFill>
            <a:blip r:embed="rId4"/>
            <a:stretch/>
          </p:blipFill>
          <p:spPr>
            <a:xfrm rot="16200000" flipH="1">
              <a:off x="7383600" y="-2013120"/>
              <a:ext cx="826920" cy="4838400"/>
            </a:xfrm>
            <a:prstGeom prst="rect">
              <a:avLst/>
            </a:prstGeom>
            <a:ln w="0">
              <a:noFill/>
            </a:ln>
          </p:spPr>
        </p:pic>
        <p:pic>
          <p:nvPicPr>
            <p:cNvPr id="95" name="Google Shape;237;p15"/>
            <p:cNvPicPr/>
            <p:nvPr/>
          </p:nvPicPr>
          <p:blipFill>
            <a:blip r:embed="rId5"/>
            <a:stretch/>
          </p:blipFill>
          <p:spPr>
            <a:xfrm flipH="1">
              <a:off x="-733680" y="4202640"/>
              <a:ext cx="2374200" cy="633960"/>
            </a:xfrm>
            <a:prstGeom prst="rect">
              <a:avLst/>
            </a:prstGeom>
            <a:ln w="0">
              <a:noFill/>
            </a:ln>
          </p:spPr>
        </p:pic>
      </p:grpSp>
      <p:sp>
        <p:nvSpPr>
          <p:cNvPr id="96"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1853280" y="2211480"/>
            <a:ext cx="3010320" cy="1309320"/>
          </a:xfrm>
          <a:prstGeom prst="rect">
            <a:avLst/>
          </a:prstGeom>
          <a:noFill/>
          <a:ln w="0">
            <a:noFill/>
          </a:ln>
        </p:spPr>
        <p:txBody>
          <a:bodyPr lIns="91440" tIns="91440" rIns="91440" bIns="91440" anchor="t">
            <a:noAutofit/>
          </a:bodyPr>
          <a:lstStyle/>
          <a:p>
            <a:pPr indent="0">
              <a:buNone/>
            </a:pPr>
            <a:r>
              <a:rPr lang="fr-FR" sz="3800" b="0" strike="noStrike" spc="-1">
                <a:solidFill>
                  <a:schemeClr val="dk1"/>
                </a:solidFill>
                <a:latin typeface="Arial"/>
              </a:rPr>
              <a:t>Click to edit the title text format</a:t>
            </a:r>
          </a:p>
        </p:txBody>
      </p:sp>
      <p:sp>
        <p:nvSpPr>
          <p:cNvPr id="98" name="PlaceHolder 2"/>
          <p:cNvSpPr>
            <a:spLocks noGrp="1"/>
          </p:cNvSpPr>
          <p:nvPr>
            <p:ph type="title"/>
          </p:nvPr>
        </p:nvSpPr>
        <p:spPr>
          <a:xfrm>
            <a:off x="1853280" y="1131840"/>
            <a:ext cx="1274400" cy="1078920"/>
          </a:xfrm>
          <a:prstGeom prst="rect">
            <a:avLst/>
          </a:prstGeom>
          <a:noFill/>
          <a:ln w="0">
            <a:noFill/>
          </a:ln>
        </p:spPr>
        <p:txBody>
          <a:bodyPr lIns="91440" tIns="91440" rIns="91440" bIns="91440" anchor="b">
            <a:noAutofit/>
          </a:bodyPr>
          <a:lstStyle/>
          <a:p>
            <a:pPr indent="0" algn="ctr">
              <a:lnSpc>
                <a:spcPct val="100000"/>
              </a:lnSpc>
              <a:buNone/>
            </a:pPr>
            <a:r>
              <a:rPr lang="fr-FR" sz="6000" b="1" strike="noStrike" spc="-1">
                <a:solidFill>
                  <a:schemeClr val="accent1"/>
                </a:solidFill>
                <a:latin typeface="Inter"/>
                <a:ea typeface="Inter"/>
              </a:rPr>
              <a:t>xx%</a:t>
            </a:r>
            <a:endParaRPr lang="fr-FR" sz="6000" b="0" strike="noStrike" spc="-1">
              <a:solidFill>
                <a:schemeClr val="dk1"/>
              </a:solidFill>
              <a:latin typeface="Arial"/>
            </a:endParaRPr>
          </a:p>
        </p:txBody>
      </p:sp>
      <p:grpSp>
        <p:nvGrpSpPr>
          <p:cNvPr id="99" name="Google Shape;241;p16"/>
          <p:cNvGrpSpPr/>
          <p:nvPr/>
        </p:nvGrpSpPr>
        <p:grpSpPr>
          <a:xfrm>
            <a:off x="-8280" y="-7560"/>
            <a:ext cx="9152280" cy="5142960"/>
            <a:chOff x="-8280" y="-7560"/>
            <a:chExt cx="9152280" cy="5142960"/>
          </a:xfrm>
        </p:grpSpPr>
        <p:grpSp>
          <p:nvGrpSpPr>
            <p:cNvPr id="100" name="Google Shape;242;p16"/>
            <p:cNvGrpSpPr/>
            <p:nvPr/>
          </p:nvGrpSpPr>
          <p:grpSpPr>
            <a:xfrm>
              <a:off x="7403400" y="-7560"/>
              <a:ext cx="1740600" cy="4209480"/>
              <a:chOff x="7403400" y="-7560"/>
              <a:chExt cx="1740600" cy="4209480"/>
            </a:xfrm>
          </p:grpSpPr>
          <p:pic>
            <p:nvPicPr>
              <p:cNvPr id="101" name="Google Shape;243;p16"/>
              <p:cNvPicPr/>
              <p:nvPr/>
            </p:nvPicPr>
            <p:blipFill>
              <a:blip r:embed="rId3"/>
              <a:stretch/>
            </p:blipFill>
            <p:spPr>
              <a:xfrm flipH="1">
                <a:off x="7771320" y="-7560"/>
                <a:ext cx="1372680" cy="4209480"/>
              </a:xfrm>
              <a:prstGeom prst="rect">
                <a:avLst/>
              </a:prstGeom>
              <a:ln w="0">
                <a:noFill/>
              </a:ln>
            </p:spPr>
          </p:pic>
          <p:pic>
            <p:nvPicPr>
              <p:cNvPr id="102" name="Google Shape;244;p16"/>
              <p:cNvPicPr/>
              <p:nvPr/>
            </p:nvPicPr>
            <p:blipFill>
              <a:blip r:embed="rId3"/>
              <a:stretch/>
            </p:blipFill>
            <p:spPr>
              <a:xfrm flipH="1">
                <a:off x="7403400" y="-7560"/>
                <a:ext cx="1372680" cy="4209480"/>
              </a:xfrm>
              <a:prstGeom prst="rect">
                <a:avLst/>
              </a:prstGeom>
              <a:ln w="0">
                <a:noFill/>
              </a:ln>
            </p:spPr>
          </p:pic>
        </p:grpSp>
        <p:grpSp>
          <p:nvGrpSpPr>
            <p:cNvPr id="103" name="Google Shape;245;p16"/>
            <p:cNvGrpSpPr/>
            <p:nvPr/>
          </p:nvGrpSpPr>
          <p:grpSpPr>
            <a:xfrm>
              <a:off x="-8280" y="-7560"/>
              <a:ext cx="1740600" cy="5142960"/>
              <a:chOff x="-8280" y="-7560"/>
              <a:chExt cx="1740600" cy="5142960"/>
            </a:xfrm>
          </p:grpSpPr>
          <p:pic>
            <p:nvPicPr>
              <p:cNvPr id="104" name="Google Shape;246;p16"/>
              <p:cNvPicPr/>
              <p:nvPr/>
            </p:nvPicPr>
            <p:blipFill>
              <a:blip r:embed="rId3"/>
              <a:stretch/>
            </p:blipFill>
            <p:spPr>
              <a:xfrm>
                <a:off x="-8280" y="-7560"/>
                <a:ext cx="1372680" cy="5142960"/>
              </a:xfrm>
              <a:prstGeom prst="rect">
                <a:avLst/>
              </a:prstGeom>
              <a:ln w="0">
                <a:noFill/>
              </a:ln>
            </p:spPr>
          </p:pic>
          <p:pic>
            <p:nvPicPr>
              <p:cNvPr id="105" name="Google Shape;247;p16"/>
              <p:cNvPicPr/>
              <p:nvPr/>
            </p:nvPicPr>
            <p:blipFill>
              <a:blip r:embed="rId3"/>
              <a:stretch/>
            </p:blipFill>
            <p:spPr>
              <a:xfrm>
                <a:off x="359640" y="-7560"/>
                <a:ext cx="1372680" cy="5142960"/>
              </a:xfrm>
              <a:prstGeom prst="rect">
                <a:avLst/>
              </a:prstGeom>
              <a:ln w="0">
                <a:noFill/>
              </a:ln>
            </p:spPr>
          </p:pic>
        </p:grpSp>
      </p:grpSp>
      <p:grpSp>
        <p:nvGrpSpPr>
          <p:cNvPr id="106" name="Google Shape;248;p16"/>
          <p:cNvGrpSpPr/>
          <p:nvPr/>
        </p:nvGrpSpPr>
        <p:grpSpPr>
          <a:xfrm>
            <a:off x="7074720" y="-1858680"/>
            <a:ext cx="2374200" cy="6695280"/>
            <a:chOff x="7074720" y="-1858680"/>
            <a:chExt cx="2374200" cy="6695280"/>
          </a:xfrm>
        </p:grpSpPr>
        <p:pic>
          <p:nvPicPr>
            <p:cNvPr id="107" name="Google Shape;249;p16"/>
            <p:cNvPicPr/>
            <p:nvPr/>
          </p:nvPicPr>
          <p:blipFill>
            <a:blip r:embed="rId4"/>
            <a:stretch/>
          </p:blipFill>
          <p:spPr>
            <a:xfrm flipH="1">
              <a:off x="7588800" y="-1858680"/>
              <a:ext cx="826920" cy="4838400"/>
            </a:xfrm>
            <a:prstGeom prst="rect">
              <a:avLst/>
            </a:prstGeom>
            <a:ln w="0">
              <a:noFill/>
            </a:ln>
          </p:spPr>
        </p:pic>
        <p:pic>
          <p:nvPicPr>
            <p:cNvPr id="108" name="Google Shape;250;p16"/>
            <p:cNvPicPr/>
            <p:nvPr/>
          </p:nvPicPr>
          <p:blipFill>
            <a:blip r:embed="rId5"/>
            <a:stretch/>
          </p:blipFill>
          <p:spPr>
            <a:xfrm flipH="1">
              <a:off x="7074720" y="4202640"/>
              <a:ext cx="2374200" cy="633960"/>
            </a:xfrm>
            <a:prstGeom prst="rect">
              <a:avLst/>
            </a:prstGeom>
            <a:ln w="0">
              <a:noFill/>
            </a:ln>
          </p:spPr>
        </p:pic>
      </p:grpSp>
      <p:grpSp>
        <p:nvGrpSpPr>
          <p:cNvPr id="109" name="Google Shape;251;p16"/>
          <p:cNvGrpSpPr/>
          <p:nvPr/>
        </p:nvGrpSpPr>
        <p:grpSpPr>
          <a:xfrm>
            <a:off x="2249640" y="-1050480"/>
            <a:ext cx="4484880" cy="7244280"/>
            <a:chOff x="2249640" y="-1050480"/>
            <a:chExt cx="4484880" cy="7244280"/>
          </a:xfrm>
        </p:grpSpPr>
        <p:grpSp>
          <p:nvGrpSpPr>
            <p:cNvPr id="110" name="Google Shape;252;p16"/>
            <p:cNvGrpSpPr/>
            <p:nvPr/>
          </p:nvGrpSpPr>
          <p:grpSpPr>
            <a:xfrm>
              <a:off x="5144400" y="-1050480"/>
              <a:ext cx="1590120" cy="1590120"/>
              <a:chOff x="5144400" y="-1050480"/>
              <a:chExt cx="1590120" cy="1590120"/>
            </a:xfrm>
          </p:grpSpPr>
          <p:sp>
            <p:nvSpPr>
              <p:cNvPr id="111" name="Google Shape;253;p16"/>
              <p:cNvSpPr/>
              <p:nvPr/>
            </p:nvSpPr>
            <p:spPr>
              <a:xfrm rot="10800000" flipH="1">
                <a:off x="514404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12" name="Google Shape;254;p16"/>
              <p:cNvSpPr/>
              <p:nvPr/>
            </p:nvSpPr>
            <p:spPr>
              <a:xfrm rot="10800000" flipH="1">
                <a:off x="53060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13" name="Google Shape;255;p16"/>
            <p:cNvGrpSpPr/>
            <p:nvPr/>
          </p:nvGrpSpPr>
          <p:grpSpPr>
            <a:xfrm>
              <a:off x="2249640" y="4603680"/>
              <a:ext cx="1590120" cy="1590120"/>
              <a:chOff x="2249640" y="4603680"/>
              <a:chExt cx="1590120" cy="1590120"/>
            </a:xfrm>
          </p:grpSpPr>
          <p:sp>
            <p:nvSpPr>
              <p:cNvPr id="114" name="Google Shape;256;p16"/>
              <p:cNvSpPr/>
              <p:nvPr/>
            </p:nvSpPr>
            <p:spPr>
              <a:xfrm rot="10800000" flipV="1">
                <a:off x="2249640" y="460332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15" name="Google Shape;257;p16"/>
              <p:cNvSpPr/>
              <p:nvPr/>
            </p:nvSpPr>
            <p:spPr>
              <a:xfrm rot="10800000" flipV="1">
                <a:off x="2410920" y="47653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
        <p:nvSpPr>
          <p:cNvPr id="116"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4392000" y="1379880"/>
            <a:ext cx="3519360" cy="165744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147" name="PlaceHolder 2"/>
          <p:cNvSpPr>
            <a:spLocks noGrp="1"/>
          </p:cNvSpPr>
          <p:nvPr>
            <p:ph type="body"/>
          </p:nvPr>
        </p:nvSpPr>
        <p:spPr>
          <a:xfrm>
            <a:off x="1232640" y="533880"/>
            <a:ext cx="2909520" cy="4075560"/>
          </a:xfrm>
          <a:prstGeom prst="rect">
            <a:avLst/>
          </a:prstGeom>
          <a:noFill/>
          <a:ln w="0">
            <a:noFill/>
          </a:ln>
        </p:spPr>
        <p:txBody>
          <a:bodyPr lIns="90000" tIns="45000" rIns="90000" bIns="45000" anchor="t">
            <a:normAutofit fontScale="50000"/>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grpSp>
        <p:nvGrpSpPr>
          <p:cNvPr id="148" name="Google Shape;293;p19"/>
          <p:cNvGrpSpPr/>
          <p:nvPr/>
        </p:nvGrpSpPr>
        <p:grpSpPr>
          <a:xfrm>
            <a:off x="-7560" y="-7560"/>
            <a:ext cx="9151560" cy="5142960"/>
            <a:chOff x="-7560" y="-7560"/>
            <a:chExt cx="9151560" cy="5142960"/>
          </a:xfrm>
        </p:grpSpPr>
        <p:grpSp>
          <p:nvGrpSpPr>
            <p:cNvPr id="149" name="Google Shape;294;p19"/>
            <p:cNvGrpSpPr/>
            <p:nvPr/>
          </p:nvGrpSpPr>
          <p:grpSpPr>
            <a:xfrm>
              <a:off x="-7560" y="-7560"/>
              <a:ext cx="947880" cy="5142960"/>
              <a:chOff x="-7560" y="-7560"/>
              <a:chExt cx="947880" cy="5142960"/>
            </a:xfrm>
          </p:grpSpPr>
          <p:pic>
            <p:nvPicPr>
              <p:cNvPr id="150" name="Google Shape;295;p19"/>
              <p:cNvPicPr/>
              <p:nvPr/>
            </p:nvPicPr>
            <p:blipFill>
              <a:blip r:embed="rId3"/>
              <a:stretch/>
            </p:blipFill>
            <p:spPr>
              <a:xfrm>
                <a:off x="-7560" y="-7560"/>
                <a:ext cx="747360" cy="5142960"/>
              </a:xfrm>
              <a:prstGeom prst="rect">
                <a:avLst/>
              </a:prstGeom>
              <a:ln w="0">
                <a:noFill/>
              </a:ln>
            </p:spPr>
          </p:pic>
          <p:pic>
            <p:nvPicPr>
              <p:cNvPr id="151" name="Google Shape;296;p19"/>
              <p:cNvPicPr/>
              <p:nvPr/>
            </p:nvPicPr>
            <p:blipFill>
              <a:blip r:embed="rId3"/>
              <a:stretch/>
            </p:blipFill>
            <p:spPr>
              <a:xfrm>
                <a:off x="192960" y="-7560"/>
                <a:ext cx="747360" cy="5142960"/>
              </a:xfrm>
              <a:prstGeom prst="rect">
                <a:avLst/>
              </a:prstGeom>
              <a:ln w="0">
                <a:noFill/>
              </a:ln>
            </p:spPr>
          </p:pic>
        </p:grpSp>
        <p:grpSp>
          <p:nvGrpSpPr>
            <p:cNvPr id="152" name="Google Shape;297;p19"/>
            <p:cNvGrpSpPr/>
            <p:nvPr/>
          </p:nvGrpSpPr>
          <p:grpSpPr>
            <a:xfrm>
              <a:off x="8196120" y="-7560"/>
              <a:ext cx="947880" cy="5142960"/>
              <a:chOff x="8196120" y="-7560"/>
              <a:chExt cx="947880" cy="5142960"/>
            </a:xfrm>
          </p:grpSpPr>
          <p:pic>
            <p:nvPicPr>
              <p:cNvPr id="153" name="Google Shape;298;p19"/>
              <p:cNvPicPr/>
              <p:nvPr/>
            </p:nvPicPr>
            <p:blipFill>
              <a:blip r:embed="rId3"/>
              <a:stretch/>
            </p:blipFill>
            <p:spPr>
              <a:xfrm flipH="1">
                <a:off x="8396640" y="-7560"/>
                <a:ext cx="747360" cy="5142960"/>
              </a:xfrm>
              <a:prstGeom prst="rect">
                <a:avLst/>
              </a:prstGeom>
              <a:ln w="0">
                <a:noFill/>
              </a:ln>
            </p:spPr>
          </p:pic>
          <p:pic>
            <p:nvPicPr>
              <p:cNvPr id="154" name="Google Shape;299;p19"/>
              <p:cNvPicPr/>
              <p:nvPr/>
            </p:nvPicPr>
            <p:blipFill>
              <a:blip r:embed="rId3"/>
              <a:stretch/>
            </p:blipFill>
            <p:spPr>
              <a:xfrm flipH="1">
                <a:off x="8196120" y="-7560"/>
                <a:ext cx="747360" cy="5142960"/>
              </a:xfrm>
              <a:prstGeom prst="rect">
                <a:avLst/>
              </a:prstGeom>
              <a:ln w="0">
                <a:noFill/>
              </a:ln>
            </p:spPr>
          </p:pic>
        </p:grpSp>
      </p:grpSp>
      <p:grpSp>
        <p:nvGrpSpPr>
          <p:cNvPr id="155" name="Google Shape;300;p19"/>
          <p:cNvGrpSpPr/>
          <p:nvPr/>
        </p:nvGrpSpPr>
        <p:grpSpPr>
          <a:xfrm>
            <a:off x="-206640" y="-706320"/>
            <a:ext cx="10738080" cy="5627160"/>
            <a:chOff x="-206640" y="-706320"/>
            <a:chExt cx="10738080" cy="5627160"/>
          </a:xfrm>
        </p:grpSpPr>
        <p:pic>
          <p:nvPicPr>
            <p:cNvPr id="156" name="Google Shape;301;p19"/>
            <p:cNvPicPr/>
            <p:nvPr/>
          </p:nvPicPr>
          <p:blipFill>
            <a:blip r:embed="rId4"/>
            <a:stretch/>
          </p:blipFill>
          <p:spPr>
            <a:xfrm>
              <a:off x="8157240" y="4286880"/>
              <a:ext cx="2374200" cy="633960"/>
            </a:xfrm>
            <a:prstGeom prst="rect">
              <a:avLst/>
            </a:prstGeom>
            <a:ln w="0">
              <a:noFill/>
            </a:ln>
          </p:spPr>
        </p:pic>
        <p:pic>
          <p:nvPicPr>
            <p:cNvPr id="157" name="Google Shape;302;p19"/>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2347920" y="769680"/>
            <a:ext cx="4447800" cy="1058400"/>
          </a:xfrm>
          <a:prstGeom prst="rect">
            <a:avLst/>
          </a:prstGeom>
          <a:noFill/>
          <a:ln w="0">
            <a:noFill/>
          </a:ln>
        </p:spPr>
        <p:txBody>
          <a:bodyPr lIns="91440" tIns="91440" rIns="91440" bIns="91440" anchor="b">
            <a:noAutofit/>
          </a:bodyPr>
          <a:lstStyle/>
          <a:p>
            <a:pPr indent="0">
              <a:buNone/>
            </a:pPr>
            <a:r>
              <a:rPr lang="fr-FR" sz="6000" b="0" strike="noStrike" spc="-1">
                <a:solidFill>
                  <a:schemeClr val="dk1"/>
                </a:solidFill>
                <a:latin typeface="Arial"/>
              </a:rPr>
              <a:t>Click to edit the title text format</a:t>
            </a:r>
          </a:p>
        </p:txBody>
      </p:sp>
      <p:grpSp>
        <p:nvGrpSpPr>
          <p:cNvPr id="351" name="Google Shape;514;p31"/>
          <p:cNvGrpSpPr/>
          <p:nvPr/>
        </p:nvGrpSpPr>
        <p:grpSpPr>
          <a:xfrm>
            <a:off x="-8280" y="-7560"/>
            <a:ext cx="9152280" cy="5142960"/>
            <a:chOff x="-8280" y="-7560"/>
            <a:chExt cx="9152280" cy="5142960"/>
          </a:xfrm>
        </p:grpSpPr>
        <p:grpSp>
          <p:nvGrpSpPr>
            <p:cNvPr id="352" name="Google Shape;515;p31"/>
            <p:cNvGrpSpPr/>
            <p:nvPr/>
          </p:nvGrpSpPr>
          <p:grpSpPr>
            <a:xfrm>
              <a:off x="-8280" y="-7560"/>
              <a:ext cx="1740600" cy="4209480"/>
              <a:chOff x="-8280" y="-7560"/>
              <a:chExt cx="1740600" cy="4209480"/>
            </a:xfrm>
          </p:grpSpPr>
          <p:pic>
            <p:nvPicPr>
              <p:cNvPr id="353" name="Google Shape;516;p31"/>
              <p:cNvPicPr/>
              <p:nvPr/>
            </p:nvPicPr>
            <p:blipFill>
              <a:blip r:embed="rId3"/>
              <a:stretch/>
            </p:blipFill>
            <p:spPr>
              <a:xfrm>
                <a:off x="-8280" y="-7560"/>
                <a:ext cx="1372680" cy="4209480"/>
              </a:xfrm>
              <a:prstGeom prst="rect">
                <a:avLst/>
              </a:prstGeom>
              <a:ln w="0">
                <a:noFill/>
              </a:ln>
            </p:spPr>
          </p:pic>
          <p:pic>
            <p:nvPicPr>
              <p:cNvPr id="354" name="Google Shape;517;p31"/>
              <p:cNvPicPr/>
              <p:nvPr/>
            </p:nvPicPr>
            <p:blipFill>
              <a:blip r:embed="rId3"/>
              <a:stretch/>
            </p:blipFill>
            <p:spPr>
              <a:xfrm>
                <a:off x="359640" y="-7560"/>
                <a:ext cx="1372680" cy="4209480"/>
              </a:xfrm>
              <a:prstGeom prst="rect">
                <a:avLst/>
              </a:prstGeom>
              <a:ln w="0">
                <a:noFill/>
              </a:ln>
            </p:spPr>
          </p:pic>
        </p:grpSp>
        <p:grpSp>
          <p:nvGrpSpPr>
            <p:cNvPr id="355" name="Google Shape;518;p31"/>
            <p:cNvGrpSpPr/>
            <p:nvPr/>
          </p:nvGrpSpPr>
          <p:grpSpPr>
            <a:xfrm>
              <a:off x="7403400" y="-7560"/>
              <a:ext cx="1740600" cy="5142960"/>
              <a:chOff x="7403400" y="-7560"/>
              <a:chExt cx="1740600" cy="5142960"/>
            </a:xfrm>
          </p:grpSpPr>
          <p:pic>
            <p:nvPicPr>
              <p:cNvPr id="356" name="Google Shape;519;p31"/>
              <p:cNvPicPr/>
              <p:nvPr/>
            </p:nvPicPr>
            <p:blipFill>
              <a:blip r:embed="rId3"/>
              <a:stretch/>
            </p:blipFill>
            <p:spPr>
              <a:xfrm flipH="1">
                <a:off x="7771320" y="-7560"/>
                <a:ext cx="1372680" cy="5142960"/>
              </a:xfrm>
              <a:prstGeom prst="rect">
                <a:avLst/>
              </a:prstGeom>
              <a:ln w="0">
                <a:noFill/>
              </a:ln>
            </p:spPr>
          </p:pic>
          <p:pic>
            <p:nvPicPr>
              <p:cNvPr id="357" name="Google Shape;520;p31"/>
              <p:cNvPicPr/>
              <p:nvPr/>
            </p:nvPicPr>
            <p:blipFill>
              <a:blip r:embed="rId3"/>
              <a:stretch/>
            </p:blipFill>
            <p:spPr>
              <a:xfrm flipH="1">
                <a:off x="7403400" y="-7560"/>
                <a:ext cx="1372680" cy="5142960"/>
              </a:xfrm>
              <a:prstGeom prst="rect">
                <a:avLst/>
              </a:prstGeom>
              <a:ln w="0">
                <a:noFill/>
              </a:ln>
            </p:spPr>
          </p:pic>
        </p:grpSp>
      </p:grpSp>
      <p:grpSp>
        <p:nvGrpSpPr>
          <p:cNvPr id="358" name="Google Shape;521;p31"/>
          <p:cNvGrpSpPr/>
          <p:nvPr/>
        </p:nvGrpSpPr>
        <p:grpSpPr>
          <a:xfrm>
            <a:off x="-313200" y="-1858680"/>
            <a:ext cx="9241560" cy="6695280"/>
            <a:chOff x="-313200" y="-1858680"/>
            <a:chExt cx="9241560" cy="6695280"/>
          </a:xfrm>
        </p:grpSpPr>
        <p:pic>
          <p:nvPicPr>
            <p:cNvPr id="359" name="Google Shape;522;p31"/>
            <p:cNvPicPr/>
            <p:nvPr/>
          </p:nvPicPr>
          <p:blipFill>
            <a:blip r:embed="rId4"/>
            <a:stretch/>
          </p:blipFill>
          <p:spPr>
            <a:xfrm>
              <a:off x="8101440" y="-1858680"/>
              <a:ext cx="826920" cy="4838400"/>
            </a:xfrm>
            <a:prstGeom prst="rect">
              <a:avLst/>
            </a:prstGeom>
            <a:ln w="0">
              <a:noFill/>
            </a:ln>
          </p:spPr>
        </p:pic>
        <p:pic>
          <p:nvPicPr>
            <p:cNvPr id="360" name="Google Shape;523;p31"/>
            <p:cNvPicPr/>
            <p:nvPr/>
          </p:nvPicPr>
          <p:blipFill>
            <a:blip r:embed="rId5"/>
            <a:stretch/>
          </p:blipFill>
          <p:spPr>
            <a:xfrm>
              <a:off x="-313200" y="4202640"/>
              <a:ext cx="2374200" cy="633960"/>
            </a:xfrm>
            <a:prstGeom prst="rect">
              <a:avLst/>
            </a:prstGeom>
            <a:ln w="0">
              <a:noFill/>
            </a:ln>
          </p:spPr>
        </p:pic>
      </p:grpSp>
      <p:grpSp>
        <p:nvGrpSpPr>
          <p:cNvPr id="361" name="Google Shape;524;p31"/>
          <p:cNvGrpSpPr/>
          <p:nvPr/>
        </p:nvGrpSpPr>
        <p:grpSpPr>
          <a:xfrm>
            <a:off x="534960" y="-1050480"/>
            <a:ext cx="8202240" cy="7244640"/>
            <a:chOff x="534960" y="-1050480"/>
            <a:chExt cx="8202240" cy="7244640"/>
          </a:xfrm>
        </p:grpSpPr>
        <p:grpSp>
          <p:nvGrpSpPr>
            <p:cNvPr id="362" name="Google Shape;525;p31"/>
            <p:cNvGrpSpPr/>
            <p:nvPr/>
          </p:nvGrpSpPr>
          <p:grpSpPr>
            <a:xfrm>
              <a:off x="534960" y="-1050480"/>
              <a:ext cx="1590120" cy="1590120"/>
              <a:chOff x="534960" y="-1050480"/>
              <a:chExt cx="1590120" cy="1590120"/>
            </a:xfrm>
          </p:grpSpPr>
          <p:sp>
            <p:nvSpPr>
              <p:cNvPr id="363" name="Google Shape;526;p31"/>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64" name="Google Shape;527;p31"/>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65" name="Google Shape;528;p31"/>
            <p:cNvGrpSpPr/>
            <p:nvPr/>
          </p:nvGrpSpPr>
          <p:grpSpPr>
            <a:xfrm>
              <a:off x="7147080" y="4604040"/>
              <a:ext cx="1590120" cy="1590120"/>
              <a:chOff x="7147080" y="4604040"/>
              <a:chExt cx="1590120" cy="1590120"/>
            </a:xfrm>
          </p:grpSpPr>
          <p:sp>
            <p:nvSpPr>
              <p:cNvPr id="366" name="Google Shape;529;p31"/>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67" name="Google Shape;530;p31"/>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
        <p:nvSpPr>
          <p:cNvPr id="368" name="Google Shape;531;p31"/>
          <p:cNvSpPr/>
          <p:nvPr/>
        </p:nvSpPr>
        <p:spPr>
          <a:xfrm>
            <a:off x="2347920" y="3418560"/>
            <a:ext cx="4447800" cy="55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spcBef>
                <a:spcPts val="300"/>
              </a:spcBef>
              <a:tabLst>
                <a:tab pos="0" algn="l"/>
              </a:tabLst>
            </a:pPr>
            <a:r>
              <a:rPr lang="en" sz="1000" b="1" strike="noStrike" spc="-1">
                <a:solidFill>
                  <a:schemeClr val="dk1"/>
                </a:solidFill>
                <a:latin typeface="Inter"/>
                <a:ea typeface="Inter"/>
              </a:rPr>
              <a:t>CREDITS:</a:t>
            </a:r>
            <a:r>
              <a:rPr lang="en" sz="1000" b="0" strike="noStrike" spc="-1">
                <a:solidFill>
                  <a:schemeClr val="dk1"/>
                </a:solidFill>
                <a:latin typeface="Inter"/>
                <a:ea typeface="Inter"/>
              </a:rPr>
              <a:t> This presentation template was created by </a:t>
            </a:r>
            <a:r>
              <a:rPr lang="en" sz="1000" b="1" u="sng" strike="noStrike" spc="-1">
                <a:solidFill>
                  <a:schemeClr val="dk1"/>
                </a:solidFill>
                <a:uFillTx/>
                <a:latin typeface="Inter"/>
                <a:ea typeface="Inter"/>
                <a:hlinkClick r:id="rId6"/>
              </a:rPr>
              <a:t>Slidesgo</a:t>
            </a:r>
            <a:r>
              <a:rPr lang="en" sz="1000" b="0" strike="noStrike" spc="-1">
                <a:solidFill>
                  <a:schemeClr val="dk1"/>
                </a:solidFill>
                <a:latin typeface="Inter"/>
                <a:ea typeface="Inter"/>
              </a:rPr>
              <a:t>, and includes icons by </a:t>
            </a:r>
            <a:r>
              <a:rPr lang="en" sz="1000" b="1" u="sng" strike="noStrike" spc="-1">
                <a:solidFill>
                  <a:schemeClr val="dk1"/>
                </a:solidFill>
                <a:uFillTx/>
                <a:latin typeface="Inter"/>
                <a:ea typeface="Inter"/>
                <a:hlinkClick r:id="rId7"/>
              </a:rPr>
              <a:t>Flaticon</a:t>
            </a:r>
            <a:r>
              <a:rPr lang="en" sz="1000" b="0" strike="noStrike" spc="-1">
                <a:solidFill>
                  <a:schemeClr val="dk1"/>
                </a:solidFill>
                <a:latin typeface="Inter"/>
                <a:ea typeface="Inter"/>
              </a:rPr>
              <a:t>, and infographics &amp; images by </a:t>
            </a:r>
            <a:r>
              <a:rPr lang="en" sz="1000" b="1" u="sng" strike="noStrike" spc="-1">
                <a:solidFill>
                  <a:schemeClr val="dk1"/>
                </a:solidFill>
                <a:uFillTx/>
                <a:latin typeface="Inter"/>
                <a:ea typeface="Inter"/>
                <a:hlinkClick r:id="rId8"/>
              </a:rPr>
              <a:t>Freepik</a:t>
            </a:r>
            <a:endParaRPr lang="en-US" sz="1000" b="0" strike="noStrike" spc="-1">
              <a:solidFill>
                <a:srgbClr val="FFFFFF"/>
              </a:solidFill>
              <a:latin typeface="OpenSymbol"/>
            </a:endParaRPr>
          </a:p>
        </p:txBody>
      </p:sp>
      <p:sp>
        <p:nvSpPr>
          <p:cNvPr id="36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58" name="PlaceHolder 1"/>
          <p:cNvSpPr>
            <a:spLocks noGrp="1"/>
          </p:cNvSpPr>
          <p:nvPr>
            <p:ph type="title"/>
          </p:nvPr>
        </p:nvSpPr>
        <p:spPr>
          <a:xfrm>
            <a:off x="693000" y="1792800"/>
            <a:ext cx="7757640" cy="957240"/>
          </a:xfrm>
          <a:prstGeom prst="rect">
            <a:avLst/>
          </a:prstGeom>
          <a:noFill/>
          <a:ln w="0">
            <a:noFill/>
          </a:ln>
        </p:spPr>
        <p:txBody>
          <a:bodyPr lIns="91440" tIns="91440" rIns="91440" bIns="91440" anchor="b">
            <a:noAutofit/>
          </a:bodyPr>
          <a:lstStyle/>
          <a:p>
            <a:pPr indent="0">
              <a:buNone/>
            </a:pPr>
            <a:r>
              <a:rPr lang="fr-FR" sz="5000" b="0" strike="noStrike" spc="-1">
                <a:solidFill>
                  <a:schemeClr val="dk1"/>
                </a:solidFill>
                <a:latin typeface="Arial"/>
              </a:rPr>
              <a:t>Click to edit the title text format</a:t>
            </a:r>
          </a:p>
        </p:txBody>
      </p:sp>
      <p:grpSp>
        <p:nvGrpSpPr>
          <p:cNvPr id="459" name="Google Shape;130;p9"/>
          <p:cNvGrpSpPr/>
          <p:nvPr/>
        </p:nvGrpSpPr>
        <p:grpSpPr>
          <a:xfrm>
            <a:off x="-8280" y="-7560"/>
            <a:ext cx="9152280" cy="5150880"/>
            <a:chOff x="-8280" y="-7560"/>
            <a:chExt cx="9152280" cy="5150880"/>
          </a:xfrm>
        </p:grpSpPr>
        <p:grpSp>
          <p:nvGrpSpPr>
            <p:cNvPr id="460" name="Google Shape;131;p9"/>
            <p:cNvGrpSpPr/>
            <p:nvPr/>
          </p:nvGrpSpPr>
          <p:grpSpPr>
            <a:xfrm>
              <a:off x="-8280" y="-7560"/>
              <a:ext cx="1740600" cy="5150880"/>
              <a:chOff x="-8280" y="-7560"/>
              <a:chExt cx="1740600" cy="5150880"/>
            </a:xfrm>
          </p:grpSpPr>
          <p:pic>
            <p:nvPicPr>
              <p:cNvPr id="461" name="Google Shape;132;p9"/>
              <p:cNvPicPr/>
              <p:nvPr/>
            </p:nvPicPr>
            <p:blipFill>
              <a:blip r:embed="rId3"/>
              <a:stretch/>
            </p:blipFill>
            <p:spPr>
              <a:xfrm>
                <a:off x="-8280" y="-7560"/>
                <a:ext cx="1372680" cy="5150880"/>
              </a:xfrm>
              <a:prstGeom prst="rect">
                <a:avLst/>
              </a:prstGeom>
              <a:ln w="0">
                <a:noFill/>
              </a:ln>
            </p:spPr>
          </p:pic>
          <p:pic>
            <p:nvPicPr>
              <p:cNvPr id="462" name="Google Shape;133;p9"/>
              <p:cNvPicPr/>
              <p:nvPr/>
            </p:nvPicPr>
            <p:blipFill>
              <a:blip r:embed="rId3"/>
              <a:stretch/>
            </p:blipFill>
            <p:spPr>
              <a:xfrm>
                <a:off x="359640" y="-7560"/>
                <a:ext cx="1372680" cy="5150880"/>
              </a:xfrm>
              <a:prstGeom prst="rect">
                <a:avLst/>
              </a:prstGeom>
              <a:ln w="0">
                <a:noFill/>
              </a:ln>
            </p:spPr>
          </p:pic>
        </p:grpSp>
        <p:grpSp>
          <p:nvGrpSpPr>
            <p:cNvPr id="463" name="Google Shape;134;p9"/>
            <p:cNvGrpSpPr/>
            <p:nvPr/>
          </p:nvGrpSpPr>
          <p:grpSpPr>
            <a:xfrm>
              <a:off x="7403400" y="-7560"/>
              <a:ext cx="1740600" cy="4209480"/>
              <a:chOff x="7403400" y="-7560"/>
              <a:chExt cx="1740600" cy="4209480"/>
            </a:xfrm>
          </p:grpSpPr>
          <p:pic>
            <p:nvPicPr>
              <p:cNvPr id="464" name="Google Shape;135;p9"/>
              <p:cNvPicPr/>
              <p:nvPr/>
            </p:nvPicPr>
            <p:blipFill>
              <a:blip r:embed="rId3"/>
              <a:stretch/>
            </p:blipFill>
            <p:spPr>
              <a:xfrm flipH="1">
                <a:off x="7771320" y="-7560"/>
                <a:ext cx="1372680" cy="4209480"/>
              </a:xfrm>
              <a:prstGeom prst="rect">
                <a:avLst/>
              </a:prstGeom>
              <a:ln w="0">
                <a:noFill/>
              </a:ln>
            </p:spPr>
          </p:pic>
          <p:pic>
            <p:nvPicPr>
              <p:cNvPr id="465" name="Google Shape;136;p9"/>
              <p:cNvPicPr/>
              <p:nvPr/>
            </p:nvPicPr>
            <p:blipFill>
              <a:blip r:embed="rId3"/>
              <a:stretch/>
            </p:blipFill>
            <p:spPr>
              <a:xfrm flipH="1">
                <a:off x="7403400" y="-7560"/>
                <a:ext cx="1372680" cy="4209480"/>
              </a:xfrm>
              <a:prstGeom prst="rect">
                <a:avLst/>
              </a:prstGeom>
              <a:ln w="0">
                <a:noFill/>
              </a:ln>
            </p:spPr>
          </p:pic>
        </p:grpSp>
      </p:grpSp>
      <p:grpSp>
        <p:nvGrpSpPr>
          <p:cNvPr id="466" name="Google Shape;137;p9"/>
          <p:cNvGrpSpPr/>
          <p:nvPr/>
        </p:nvGrpSpPr>
        <p:grpSpPr>
          <a:xfrm>
            <a:off x="1209240" y="-1050480"/>
            <a:ext cx="6986880" cy="7160400"/>
            <a:chOff x="1209240" y="-1050480"/>
            <a:chExt cx="6986880" cy="7160400"/>
          </a:xfrm>
        </p:grpSpPr>
        <p:grpSp>
          <p:nvGrpSpPr>
            <p:cNvPr id="467" name="Google Shape;138;p9"/>
            <p:cNvGrpSpPr/>
            <p:nvPr/>
          </p:nvGrpSpPr>
          <p:grpSpPr>
            <a:xfrm>
              <a:off x="6606000" y="-1050480"/>
              <a:ext cx="1590120" cy="1590120"/>
              <a:chOff x="6606000" y="-1050480"/>
              <a:chExt cx="1590120" cy="1590120"/>
            </a:xfrm>
          </p:grpSpPr>
          <p:sp>
            <p:nvSpPr>
              <p:cNvPr id="468" name="Google Shape;139;p9"/>
              <p:cNvSpPr/>
              <p:nvPr/>
            </p:nvSpPr>
            <p:spPr>
              <a:xfrm rot="10800000">
                <a:off x="660600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69" name="Google Shape;140;p9"/>
              <p:cNvSpPr/>
              <p:nvPr/>
            </p:nvSpPr>
            <p:spPr>
              <a:xfrm rot="10800000">
                <a:off x="676728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470" name="Google Shape;141;p9"/>
            <p:cNvGrpSpPr/>
            <p:nvPr/>
          </p:nvGrpSpPr>
          <p:grpSpPr>
            <a:xfrm>
              <a:off x="1209240" y="4519800"/>
              <a:ext cx="1590120" cy="1590120"/>
              <a:chOff x="1209240" y="4519800"/>
              <a:chExt cx="1590120" cy="1590120"/>
            </a:xfrm>
          </p:grpSpPr>
          <p:sp>
            <p:nvSpPr>
              <p:cNvPr id="471" name="Google Shape;142;p9"/>
              <p:cNvSpPr/>
              <p:nvPr/>
            </p:nvSpPr>
            <p:spPr>
              <a:xfrm>
                <a:off x="1209240" y="45198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72" name="Google Shape;143;p9"/>
              <p:cNvSpPr/>
              <p:nvPr/>
            </p:nvSpPr>
            <p:spPr>
              <a:xfrm>
                <a:off x="1370160" y="46807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473" name="Google Shape;144;p9"/>
          <p:cNvGrpSpPr/>
          <p:nvPr/>
        </p:nvGrpSpPr>
        <p:grpSpPr>
          <a:xfrm>
            <a:off x="344160" y="-1858680"/>
            <a:ext cx="9213120" cy="6695280"/>
            <a:chOff x="344160" y="-1858680"/>
            <a:chExt cx="9213120" cy="6695280"/>
          </a:xfrm>
        </p:grpSpPr>
        <p:pic>
          <p:nvPicPr>
            <p:cNvPr id="474" name="Google Shape;145;p9"/>
            <p:cNvPicPr/>
            <p:nvPr/>
          </p:nvPicPr>
          <p:blipFill>
            <a:blip r:embed="rId4"/>
            <a:stretch/>
          </p:blipFill>
          <p:spPr>
            <a:xfrm flipH="1">
              <a:off x="344160" y="-1858680"/>
              <a:ext cx="826920" cy="4838400"/>
            </a:xfrm>
            <a:prstGeom prst="rect">
              <a:avLst/>
            </a:prstGeom>
            <a:ln w="0">
              <a:noFill/>
            </a:ln>
          </p:spPr>
        </p:pic>
        <p:pic>
          <p:nvPicPr>
            <p:cNvPr id="475" name="Google Shape;146;p9"/>
            <p:cNvPicPr/>
            <p:nvPr/>
          </p:nvPicPr>
          <p:blipFill>
            <a:blip r:embed="rId5"/>
            <a:stretch/>
          </p:blipFill>
          <p:spPr>
            <a:xfrm flipH="1">
              <a:off x="7183080" y="4202640"/>
              <a:ext cx="2374200" cy="633960"/>
            </a:xfrm>
            <a:prstGeom prst="rect">
              <a:avLst/>
            </a:prstGeom>
            <a:ln w="0">
              <a:noFill/>
            </a:ln>
          </p:spPr>
        </p:pic>
      </p:grpSp>
      <p:sp>
        <p:nvSpPr>
          <p:cNvPr id="47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veconsultores.com/category/iso-9001/page/11/"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356D"/>
        </a:solidFill>
        <a:effectLst/>
      </p:bgPr>
    </p:bg>
    <p:spTree>
      <p:nvGrpSpPr>
        <p:cNvPr id="1" name=""/>
        <p:cNvGrpSpPr/>
        <p:nvPr/>
      </p:nvGrpSpPr>
      <p:grpSpPr>
        <a:xfrm>
          <a:off x="0" y="0"/>
          <a:ext cx="0" cy="0"/>
          <a:chOff x="0" y="0"/>
          <a:chExt cx="0" cy="0"/>
        </a:xfrm>
      </p:grpSpPr>
      <p:sp>
        <p:nvSpPr>
          <p:cNvPr id="480" name="PlaceHolder 1"/>
          <p:cNvSpPr>
            <a:spLocks noGrp="1"/>
          </p:cNvSpPr>
          <p:nvPr>
            <p:ph type="title"/>
          </p:nvPr>
        </p:nvSpPr>
        <p:spPr>
          <a:xfrm>
            <a:off x="1781280" y="796556"/>
            <a:ext cx="5581440" cy="16282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900" b="1" strike="noStrike" spc="-1" dirty="0">
                <a:solidFill>
                  <a:schemeClr val="dk1"/>
                </a:solidFill>
                <a:latin typeface="Inter"/>
                <a:ea typeface="Inter"/>
              </a:rPr>
              <a:t>Plan de Bonos BAB</a:t>
            </a:r>
            <a:endParaRPr lang="fr-FR" sz="4900" b="0" strike="noStrike" spc="-1" dirty="0">
              <a:solidFill>
                <a:schemeClr val="dk1"/>
              </a:solidFill>
              <a:latin typeface="Arial"/>
            </a:endParaRPr>
          </a:p>
        </p:txBody>
      </p:sp>
      <p:sp>
        <p:nvSpPr>
          <p:cNvPr id="481" name="PlaceHolder 2"/>
          <p:cNvSpPr>
            <a:spLocks noGrp="1"/>
          </p:cNvSpPr>
          <p:nvPr>
            <p:ph type="subTitle"/>
          </p:nvPr>
        </p:nvSpPr>
        <p:spPr>
          <a:xfrm>
            <a:off x="2329147" y="2571750"/>
            <a:ext cx="4485706" cy="1223224"/>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s-MX" sz="1400" b="0" strike="noStrike" spc="-1" dirty="0">
                <a:solidFill>
                  <a:schemeClr val="dk1"/>
                </a:solidFill>
                <a:latin typeface="Inter Light"/>
                <a:ea typeface="Inter Light"/>
              </a:rPr>
              <a:t>La grandeza no se alcanza solo, se construye en comunidad. Expande tu red y crece con BAB.</a:t>
            </a:r>
            <a:endParaRPr lang="en" sz="1400" b="0" strike="noStrike" spc="-1" dirty="0">
              <a:solidFill>
                <a:schemeClr val="dk1"/>
              </a:solidFill>
              <a:latin typeface="Inter Light"/>
              <a:ea typeface="Inter Light"/>
            </a:endParaRPr>
          </a:p>
          <a:p>
            <a:pPr indent="0" algn="ctr">
              <a:lnSpc>
                <a:spcPct val="100000"/>
              </a:lnSpc>
              <a:buNone/>
              <a:tabLst>
                <a:tab pos="0" algn="l"/>
              </a:tabLst>
            </a:pPr>
            <a:endParaRPr lang="en" sz="1400" b="0" strike="noStrike" spc="-1" dirty="0">
              <a:solidFill>
                <a:schemeClr val="dk1"/>
              </a:solidFill>
              <a:latin typeface="Inter Light"/>
              <a:ea typeface="Inter Light"/>
            </a:endParaRPr>
          </a:p>
          <a:p>
            <a:pPr indent="0" algn="ctr">
              <a:lnSpc>
                <a:spcPct val="100000"/>
              </a:lnSpc>
              <a:buNone/>
              <a:tabLst>
                <a:tab pos="0" algn="l"/>
              </a:tabLst>
            </a:pPr>
            <a:r>
              <a:rPr lang="en" sz="1400" b="0" strike="noStrike" spc="-1" dirty="0">
                <a:solidFill>
                  <a:schemeClr val="dk1"/>
                </a:solidFill>
                <a:latin typeface="Inter Light"/>
                <a:ea typeface="Inter Light"/>
              </a:rPr>
              <a:t>Explora los incentivos para el crecimiento de la red.</a:t>
            </a:r>
            <a:endParaRPr lang="en-US" sz="1400" b="0" strike="noStrike" spc="-1" dirty="0">
              <a:solidFill>
                <a:srgbClr val="FFFFFF"/>
              </a:solidFill>
              <a:latin typeface="OpenSymbo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p:cNvSpPr>
          <p:nvPr>
            <p:ph type="title"/>
          </p:nvPr>
        </p:nvSpPr>
        <p:spPr>
          <a:xfrm>
            <a:off x="695160" y="1429380"/>
            <a:ext cx="7752960" cy="96156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dirty="0">
                <a:solidFill>
                  <a:schemeClr val="dk1"/>
                </a:solidFill>
                <a:latin typeface="Inter"/>
                <a:ea typeface="Inter"/>
              </a:rPr>
              <a:t>Acciones para Alcanzar Bonos</a:t>
            </a:r>
            <a:endParaRPr lang="fr-FR" sz="5000" b="0" strike="noStrike" spc="-1" dirty="0">
              <a:solidFill>
                <a:schemeClr val="dk1"/>
              </a:solidFill>
              <a:latin typeface="Arial"/>
            </a:endParaRPr>
          </a:p>
        </p:txBody>
      </p:sp>
      <p:sp>
        <p:nvSpPr>
          <p:cNvPr id="501" name="PlaceHolder 2"/>
          <p:cNvSpPr>
            <a:spLocks noGrp="1"/>
          </p:cNvSpPr>
          <p:nvPr>
            <p:ph type="subTitle"/>
          </p:nvPr>
        </p:nvSpPr>
        <p:spPr>
          <a:xfrm>
            <a:off x="1609560" y="2390940"/>
            <a:ext cx="5924160" cy="1028520"/>
          </a:xfrm>
          <a:prstGeom prst="rect">
            <a:avLst/>
          </a:prstGeom>
          <a:noFill/>
          <a:ln w="0">
            <a:noFill/>
          </a:ln>
        </p:spPr>
        <p:txBody>
          <a:bodyPr lIns="91440" tIns="91440" rIns="91440" bIns="91440" anchor="t">
            <a:normAutofit fontScale="87123" lnSpcReduction="10000"/>
          </a:bodyPr>
          <a:lstStyle/>
          <a:p>
            <a:pPr indent="0" algn="ctr">
              <a:lnSpc>
                <a:spcPct val="100000"/>
              </a:lnSpc>
              <a:buNone/>
              <a:tabLst>
                <a:tab pos="0" algn="l"/>
              </a:tabLst>
            </a:pPr>
            <a:r>
              <a:rPr lang="en" sz="1400" b="0" strike="noStrike" spc="-1" dirty="0">
                <a:solidFill>
                  <a:schemeClr val="dk1"/>
                </a:solidFill>
                <a:latin typeface="Inter Light"/>
                <a:ea typeface="Inter Light"/>
              </a:rPr>
              <a:t>Para alcanzar los bonos, los miembros deben implementar estrategias efectivas de referencia, como crear campañas de promoción personal en redes sociales, organizar reuniones de introducción y aprovechar eventos de la comunidad para atraer nuevos interesados. La clave está en la consistencia y la generación de confianza con los nuevos miembros, asegurando una experiencia positiva desde el inicio.</a:t>
            </a:r>
            <a:endParaRPr lang="en-US" sz="1400" b="0" strike="noStrike" spc="-1" dirty="0">
              <a:solidFill>
                <a:srgbClr val="FFFFFF"/>
              </a:solidFill>
              <a:latin typeface="OpenSymb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Google Shape;724;p52"/>
          <p:cNvSpPr/>
          <p:nvPr/>
        </p:nvSpPr>
        <p:spPr>
          <a:xfrm>
            <a:off x="1232640" y="533880"/>
            <a:ext cx="2909520" cy="4075560"/>
          </a:xfrm>
          <a:prstGeom prst="parallelogram">
            <a:avLst>
              <a:gd name="adj" fmla="val 25000"/>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503" name="PlaceHolder 1"/>
          <p:cNvSpPr>
            <a:spLocks noGrp="1"/>
          </p:cNvSpPr>
          <p:nvPr>
            <p:ph type="title"/>
          </p:nvPr>
        </p:nvSpPr>
        <p:spPr>
          <a:xfrm>
            <a:off x="4390920" y="1467358"/>
            <a:ext cx="3524040" cy="723601"/>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dirty="0">
                <a:solidFill>
                  <a:schemeClr val="dk1"/>
                </a:solidFill>
                <a:latin typeface="Inter"/>
                <a:ea typeface="Inter"/>
              </a:rPr>
              <a:t>Conclusiones</a:t>
            </a:r>
            <a:endParaRPr lang="fr-FR" sz="3000" b="0" strike="noStrike" spc="-1" dirty="0">
              <a:solidFill>
                <a:schemeClr val="dk1"/>
              </a:solidFill>
              <a:latin typeface="Arial"/>
            </a:endParaRPr>
          </a:p>
        </p:txBody>
      </p:sp>
      <p:sp>
        <p:nvSpPr>
          <p:cNvPr id="504" name="PlaceHolder 2"/>
          <p:cNvSpPr>
            <a:spLocks noGrp="1"/>
          </p:cNvSpPr>
          <p:nvPr>
            <p:ph type="subTitle"/>
          </p:nvPr>
        </p:nvSpPr>
        <p:spPr>
          <a:xfrm>
            <a:off x="4387320" y="2190959"/>
            <a:ext cx="3524040" cy="1630192"/>
          </a:xfrm>
          <a:prstGeom prst="rect">
            <a:avLst/>
          </a:prstGeom>
          <a:noFill/>
          <a:ln w="0">
            <a:noFill/>
          </a:ln>
        </p:spPr>
        <p:txBody>
          <a:bodyPr lIns="91440" tIns="91440" rIns="91440" bIns="91440" anchor="t">
            <a:normAutofit fontScale="91715" lnSpcReduction="10000"/>
          </a:bodyPr>
          <a:lstStyle/>
          <a:p>
            <a:pPr indent="0" algn="ctr">
              <a:lnSpc>
                <a:spcPct val="100000"/>
              </a:lnSpc>
              <a:buNone/>
              <a:tabLst>
                <a:tab pos="0" algn="l"/>
              </a:tabLst>
            </a:pPr>
            <a:r>
              <a:rPr lang="en" sz="1200" b="0" strike="noStrike" spc="-1" dirty="0">
                <a:solidFill>
                  <a:schemeClr val="dk1"/>
                </a:solidFill>
                <a:latin typeface="Inter Light"/>
                <a:ea typeface="Inter Light"/>
              </a:rPr>
              <a:t>El plan de bonos de BAB proporciona una estructura clara y motivadora para fomentar el crecimiento de la red. A medida que los miembros alcanzan hitos a través de la referencia activa, se benefician no solo de incentivos monetarios, sino también del valor de unirse a una comunidad en expansión. Este enfoque colaborativo no solo fortalece la red, sino que también impulsa el desarrollo personal y profesional de cada miembro.</a:t>
            </a:r>
            <a:endParaRPr lang="en-US" sz="1200" b="0" strike="noStrike" spc="-1" dirty="0">
              <a:solidFill>
                <a:srgbClr val="FFFFFF"/>
              </a:solidFill>
              <a:latin typeface="OpenSymbo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2348100" y="1321967"/>
            <a:ext cx="4447800" cy="105696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000" b="1" strike="noStrike" spc="-1" dirty="0">
                <a:solidFill>
                  <a:schemeClr val="dk1"/>
                </a:solidFill>
                <a:latin typeface="Inter"/>
                <a:ea typeface="Inter"/>
              </a:rPr>
              <a:t>¡GRACIAS!</a:t>
            </a:r>
            <a:endParaRPr lang="fr-FR" sz="6000" b="0" strike="noStrike" spc="-1" dirty="0">
              <a:solidFill>
                <a:schemeClr val="dk1"/>
              </a:solidFill>
              <a:latin typeface="Arial"/>
            </a:endParaRPr>
          </a:p>
        </p:txBody>
      </p:sp>
      <p:sp>
        <p:nvSpPr>
          <p:cNvPr id="506" name="PlaceHolder 2"/>
          <p:cNvSpPr>
            <a:spLocks noGrp="1"/>
          </p:cNvSpPr>
          <p:nvPr>
            <p:ph type="subTitle"/>
          </p:nvPr>
        </p:nvSpPr>
        <p:spPr>
          <a:xfrm>
            <a:off x="2352600" y="2378927"/>
            <a:ext cx="4447800" cy="116172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1" spc="-1" dirty="0">
                <a:solidFill>
                  <a:schemeClr val="dk1"/>
                </a:solidFill>
                <a:latin typeface="Inter Light"/>
              </a:rPr>
              <a:t>¿Tienes algunas preguntas? </a:t>
            </a:r>
          </a:p>
          <a:p>
            <a:pPr indent="0" algn="ctr">
              <a:lnSpc>
                <a:spcPct val="100000"/>
              </a:lnSpc>
              <a:buNone/>
              <a:tabLst>
                <a:tab pos="0" algn="l"/>
              </a:tabLst>
            </a:pPr>
            <a:endParaRPr lang="en" sz="1600" b="1" strike="noStrike" spc="-1" dirty="0">
              <a:solidFill>
                <a:schemeClr val="dk1"/>
              </a:solidFill>
              <a:latin typeface="Inter Light"/>
            </a:endParaRPr>
          </a:p>
          <a:p>
            <a:pPr indent="0" algn="ctr">
              <a:lnSpc>
                <a:spcPct val="100000"/>
              </a:lnSpc>
              <a:buNone/>
              <a:tabLst>
                <a:tab pos="0" algn="l"/>
              </a:tabLst>
            </a:pPr>
            <a:endParaRPr lang="en" sz="1600" b="1" strike="noStrike" spc="-1" dirty="0">
              <a:solidFill>
                <a:schemeClr val="dk1"/>
              </a:solidFill>
              <a:latin typeface="Inter Light"/>
            </a:endParaRPr>
          </a:p>
          <a:p>
            <a:pPr indent="0" algn="ctr">
              <a:lnSpc>
                <a:spcPct val="100000"/>
              </a:lnSpc>
              <a:buNone/>
              <a:tabLst>
                <a:tab pos="0" algn="l"/>
              </a:tabLst>
            </a:pPr>
            <a:endParaRPr lang="en" sz="1600" b="1" spc="-1" dirty="0">
              <a:solidFill>
                <a:schemeClr val="dk1"/>
              </a:solidFill>
              <a:latin typeface="Inter Light"/>
            </a:endParaRPr>
          </a:p>
          <a:p>
            <a:pPr indent="0" algn="ctr">
              <a:lnSpc>
                <a:spcPct val="100000"/>
              </a:lnSpc>
              <a:buNone/>
              <a:tabLst>
                <a:tab pos="0" algn="l"/>
              </a:tabLst>
            </a:pPr>
            <a:endParaRPr lang="en" sz="1600" b="1" strike="noStrike" spc="-1" dirty="0">
              <a:solidFill>
                <a:schemeClr val="dk1"/>
              </a:solidFill>
              <a:latin typeface="Inter Light"/>
            </a:endParaRPr>
          </a:p>
          <a:p>
            <a:pPr indent="0" algn="ctr">
              <a:lnSpc>
                <a:spcPct val="100000"/>
              </a:lnSpc>
              <a:buNone/>
              <a:tabLst>
                <a:tab pos="0" algn="l"/>
              </a:tabLst>
            </a:pPr>
            <a:endParaRPr lang="en" sz="1600" b="1" spc="-1" dirty="0">
              <a:solidFill>
                <a:schemeClr val="dk1"/>
              </a:solidFill>
              <a:latin typeface="Inter Light"/>
            </a:endParaRPr>
          </a:p>
          <a:p>
            <a:pPr indent="0" algn="ctr">
              <a:lnSpc>
                <a:spcPct val="100000"/>
              </a:lnSpc>
              <a:buNone/>
              <a:tabLst>
                <a:tab pos="0" algn="l"/>
              </a:tabLst>
            </a:pPr>
            <a:endParaRPr lang="en-US" sz="1600" b="0" strike="noStrike" spc="-1" dirty="0">
              <a:solidFill>
                <a:srgbClr val="FFFFFF"/>
              </a:solidFill>
              <a:latin typeface="OpenSymbol"/>
            </a:endParaRPr>
          </a:p>
        </p:txBody>
      </p:sp>
      <p:sp>
        <p:nvSpPr>
          <p:cNvPr id="2" name="Rectángulo 1">
            <a:extLst>
              <a:ext uri="{FF2B5EF4-FFF2-40B4-BE49-F238E27FC236}">
                <a16:creationId xmlns:a16="http://schemas.microsoft.com/office/drawing/2014/main" id="{527B0F54-53BF-3CBC-3843-871C71B8EA8E}"/>
              </a:ext>
            </a:extLst>
          </p:cNvPr>
          <p:cNvSpPr/>
          <p:nvPr/>
        </p:nvSpPr>
        <p:spPr>
          <a:xfrm>
            <a:off x="2352600" y="3456878"/>
            <a:ext cx="4447800" cy="44604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CL" b="1" dirty="0"/>
              <a:t>www.clubbab.com</a:t>
            </a:r>
            <a:endParaRPr lang="es-419"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p:cNvSpPr>
          <p:nvPr>
            <p:ph type="title"/>
          </p:nvPr>
        </p:nvSpPr>
        <p:spPr>
          <a:xfrm>
            <a:off x="695160" y="1429380"/>
            <a:ext cx="7752960"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dirty="0">
                <a:solidFill>
                  <a:schemeClr val="dk1"/>
                </a:solidFill>
                <a:latin typeface="Inter"/>
                <a:ea typeface="Inter"/>
              </a:rPr>
              <a:t>Introducción</a:t>
            </a:r>
            <a:endParaRPr lang="fr-FR" sz="5000" b="0" strike="noStrike" spc="-1" dirty="0">
              <a:solidFill>
                <a:schemeClr val="dk1"/>
              </a:solidFill>
              <a:latin typeface="Arial"/>
            </a:endParaRPr>
          </a:p>
        </p:txBody>
      </p:sp>
      <p:sp>
        <p:nvSpPr>
          <p:cNvPr id="483" name="PlaceHolder 2"/>
          <p:cNvSpPr>
            <a:spLocks noGrp="1"/>
          </p:cNvSpPr>
          <p:nvPr>
            <p:ph type="subTitle"/>
          </p:nvPr>
        </p:nvSpPr>
        <p:spPr>
          <a:xfrm>
            <a:off x="1609560" y="2390940"/>
            <a:ext cx="5924160" cy="1028520"/>
          </a:xfrm>
          <a:prstGeom prst="rect">
            <a:avLst/>
          </a:prstGeom>
          <a:noFill/>
          <a:ln w="0">
            <a:noFill/>
          </a:ln>
        </p:spPr>
        <p:txBody>
          <a:bodyPr lIns="91440" tIns="91440" rIns="91440" bIns="91440" anchor="t">
            <a:normAutofit fontScale="92500"/>
          </a:bodyPr>
          <a:lstStyle/>
          <a:p>
            <a:pPr indent="0" algn="ctr">
              <a:lnSpc>
                <a:spcPct val="100000"/>
              </a:lnSpc>
              <a:buNone/>
              <a:tabLst>
                <a:tab pos="0" algn="l"/>
              </a:tabLst>
            </a:pPr>
            <a:r>
              <a:rPr lang="en" sz="1400" b="0" strike="noStrike" spc="-1" dirty="0">
                <a:solidFill>
                  <a:schemeClr val="dk1"/>
                </a:solidFill>
                <a:latin typeface="Inter Light"/>
                <a:ea typeface="Inter Light"/>
              </a:rPr>
              <a:t>Este plan de bonos está diseñado para incentivar el crecimiento de la red BAB mediante la incorporación de nuevos miembros. Los bonos son recompensas únicas que se obtienen al alcanzar ciertos hitos de membresía, promoviendo así el desarrollo de la comunidad y el liderazgo individual dentro de BAB.</a:t>
            </a:r>
            <a:endParaRPr lang="en-US" sz="1400" b="0" strike="noStrike" spc="-1" dirty="0">
              <a:solidFill>
                <a:srgbClr val="FFFFFF"/>
              </a:solidFill>
              <a:latin typeface="OpenSymbo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ceHolder 1"/>
          <p:cNvSpPr>
            <a:spLocks noGrp="1"/>
          </p:cNvSpPr>
          <p:nvPr>
            <p:ph type="title"/>
          </p:nvPr>
        </p:nvSpPr>
        <p:spPr>
          <a:xfrm>
            <a:off x="1857240" y="2209680"/>
            <a:ext cx="3009600" cy="1314000"/>
          </a:xfrm>
          <a:prstGeom prst="rect">
            <a:avLst/>
          </a:prstGeom>
          <a:noFill/>
          <a:ln w="0">
            <a:noFill/>
          </a:ln>
        </p:spPr>
        <p:txBody>
          <a:bodyPr lIns="91440" tIns="91440" rIns="91440" bIns="91440" anchor="t">
            <a:normAutofit fontScale="96810"/>
          </a:bodyPr>
          <a:lstStyle/>
          <a:p>
            <a:pPr indent="0">
              <a:lnSpc>
                <a:spcPct val="100000"/>
              </a:lnSpc>
              <a:buNone/>
              <a:tabLst>
                <a:tab pos="0" algn="l"/>
              </a:tabLst>
            </a:pPr>
            <a:r>
              <a:rPr lang="en" sz="3800" b="1" strike="noStrike" spc="-1">
                <a:solidFill>
                  <a:schemeClr val="dk1"/>
                </a:solidFill>
                <a:latin typeface="Inter"/>
                <a:ea typeface="Inter"/>
              </a:rPr>
              <a:t>Bonos por Crecimiento</a:t>
            </a:r>
            <a:endParaRPr lang="fr-FR" sz="3800" b="0" strike="noStrike" spc="-1">
              <a:solidFill>
                <a:schemeClr val="dk1"/>
              </a:solidFill>
              <a:latin typeface="Arial"/>
            </a:endParaRPr>
          </a:p>
        </p:txBody>
      </p:sp>
      <p:sp>
        <p:nvSpPr>
          <p:cNvPr id="485" name="PlaceHolder 2"/>
          <p:cNvSpPr>
            <a:spLocks noGrp="1"/>
          </p:cNvSpPr>
          <p:nvPr>
            <p:ph type="title"/>
          </p:nvPr>
        </p:nvSpPr>
        <p:spPr>
          <a:xfrm>
            <a:off x="1857240" y="1133640"/>
            <a:ext cx="1275840" cy="107604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000" b="1" strike="noStrike" spc="-1">
                <a:solidFill>
                  <a:schemeClr val="accent1"/>
                </a:solidFill>
                <a:latin typeface="Inter"/>
                <a:ea typeface="Inter"/>
              </a:rPr>
              <a:t>01</a:t>
            </a:r>
            <a:endParaRPr lang="fr-FR" sz="6000" b="0" strike="noStrike" spc="-1">
              <a:solidFill>
                <a:schemeClr val="dk1"/>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p:nvPr>
        </p:nvSpPr>
        <p:spPr>
          <a:xfrm>
            <a:off x="695160" y="1429380"/>
            <a:ext cx="7752960"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dirty="0">
                <a:solidFill>
                  <a:schemeClr val="dk1"/>
                </a:solidFill>
                <a:latin typeface="Inter"/>
                <a:ea typeface="Inter"/>
              </a:rPr>
              <a:t>Bono Impulso BAB</a:t>
            </a:r>
            <a:endParaRPr lang="fr-FR" sz="5000" b="0" strike="noStrike" spc="-1" dirty="0">
              <a:solidFill>
                <a:schemeClr val="dk1"/>
              </a:solidFill>
              <a:latin typeface="Arial"/>
            </a:endParaRPr>
          </a:p>
        </p:txBody>
      </p:sp>
      <p:sp>
        <p:nvSpPr>
          <p:cNvPr id="487" name="PlaceHolder 2"/>
          <p:cNvSpPr>
            <a:spLocks noGrp="1"/>
          </p:cNvSpPr>
          <p:nvPr>
            <p:ph type="subTitle"/>
          </p:nvPr>
        </p:nvSpPr>
        <p:spPr>
          <a:xfrm>
            <a:off x="1609560" y="2571750"/>
            <a:ext cx="5924160" cy="96156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400" b="0" strike="noStrike" spc="-1" dirty="0">
                <a:solidFill>
                  <a:schemeClr val="dk1"/>
                </a:solidFill>
                <a:latin typeface="Inter Light"/>
                <a:ea typeface="Inter Light"/>
              </a:rPr>
              <a:t>El Bono </a:t>
            </a:r>
            <a:r>
              <a:rPr lang="en" sz="1400" b="1" strike="noStrike" spc="-1" dirty="0">
                <a:solidFill>
                  <a:schemeClr val="dk1"/>
                </a:solidFill>
                <a:latin typeface="Inter Light"/>
                <a:ea typeface="Inter Light"/>
              </a:rPr>
              <a:t>Impulso BAB </a:t>
            </a:r>
            <a:r>
              <a:rPr lang="en" sz="1400" b="0" strike="noStrike" spc="-1" dirty="0">
                <a:solidFill>
                  <a:schemeClr val="dk1"/>
                </a:solidFill>
                <a:latin typeface="Inter Light"/>
                <a:ea typeface="Inter Light"/>
              </a:rPr>
              <a:t>ofrece un pago único de </a:t>
            </a:r>
            <a:r>
              <a:rPr lang="en" sz="1400" b="1" strike="noStrike" spc="-1" dirty="0">
                <a:solidFill>
                  <a:schemeClr val="dk1"/>
                </a:solidFill>
                <a:latin typeface="Inter Light"/>
                <a:ea typeface="Inter Light"/>
              </a:rPr>
              <a:t>$50 USD </a:t>
            </a:r>
            <a:r>
              <a:rPr lang="en" sz="1400" b="0" strike="noStrike" spc="-1" dirty="0">
                <a:solidFill>
                  <a:schemeClr val="dk1"/>
                </a:solidFill>
                <a:latin typeface="Inter Light"/>
                <a:ea typeface="Inter Light"/>
              </a:rPr>
              <a:t>como incentivo. Para acceder a este bono, es necesario referir directamente a 10 miembros activos. </a:t>
            </a:r>
            <a:endParaRPr lang="en-US" sz="1400" b="0" strike="noStrike" spc="-1" dirty="0">
              <a:solidFill>
                <a:srgbClr val="FFFFFF"/>
              </a:solidFill>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Google Shape;724;p52"/>
          <p:cNvSpPr/>
          <p:nvPr/>
        </p:nvSpPr>
        <p:spPr>
          <a:xfrm>
            <a:off x="1232640" y="533880"/>
            <a:ext cx="2909520" cy="4075560"/>
          </a:xfrm>
          <a:prstGeom prst="parallelogram">
            <a:avLst>
              <a:gd name="adj" fmla="val 25000"/>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489" name="PlaceHolder 1"/>
          <p:cNvSpPr>
            <a:spLocks noGrp="1"/>
          </p:cNvSpPr>
          <p:nvPr>
            <p:ph type="title"/>
          </p:nvPr>
        </p:nvSpPr>
        <p:spPr>
          <a:xfrm>
            <a:off x="4572000" y="1694985"/>
            <a:ext cx="2909520" cy="876675"/>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dirty="0">
                <a:solidFill>
                  <a:schemeClr val="dk1"/>
                </a:solidFill>
                <a:latin typeface="Inter"/>
                <a:ea typeface="Inter"/>
              </a:rPr>
              <a:t>Bono Líder BAB</a:t>
            </a:r>
            <a:endParaRPr lang="fr-FR" sz="3000" b="0" strike="noStrike" spc="-1" dirty="0">
              <a:solidFill>
                <a:schemeClr val="dk1"/>
              </a:solidFill>
              <a:latin typeface="Arial"/>
            </a:endParaRPr>
          </a:p>
        </p:txBody>
      </p:sp>
      <p:sp>
        <p:nvSpPr>
          <p:cNvPr id="490" name="PlaceHolder 2"/>
          <p:cNvSpPr>
            <a:spLocks noGrp="1"/>
          </p:cNvSpPr>
          <p:nvPr>
            <p:ph type="subTitle"/>
          </p:nvPr>
        </p:nvSpPr>
        <p:spPr>
          <a:xfrm>
            <a:off x="4142160" y="2571660"/>
            <a:ext cx="3700864" cy="803442"/>
          </a:xfrm>
          <a:prstGeom prst="rect">
            <a:avLst/>
          </a:prstGeom>
          <a:noFill/>
          <a:ln w="0">
            <a:noFill/>
          </a:ln>
        </p:spPr>
        <p:txBody>
          <a:bodyPr lIns="91440" tIns="91440" rIns="91440" bIns="91440" anchor="t">
            <a:normAutofit fontScale="96725"/>
          </a:bodyPr>
          <a:lstStyle/>
          <a:p>
            <a:pPr indent="0" algn="ctr">
              <a:lnSpc>
                <a:spcPct val="100000"/>
              </a:lnSpc>
              <a:buNone/>
              <a:tabLst>
                <a:tab pos="0" algn="l"/>
              </a:tabLst>
            </a:pPr>
            <a:r>
              <a:rPr lang="en" sz="1200" b="0" strike="noStrike" spc="-1" dirty="0">
                <a:solidFill>
                  <a:schemeClr val="dk1"/>
                </a:solidFill>
                <a:latin typeface="Inter Light"/>
                <a:ea typeface="Inter Light"/>
              </a:rPr>
              <a:t>El Bono </a:t>
            </a:r>
            <a:r>
              <a:rPr lang="en" sz="1200" b="1" strike="noStrike" spc="-1" dirty="0">
                <a:solidFill>
                  <a:schemeClr val="dk1"/>
                </a:solidFill>
                <a:latin typeface="Inter Light"/>
                <a:ea typeface="Inter Light"/>
              </a:rPr>
              <a:t>Líder BAB </a:t>
            </a:r>
            <a:r>
              <a:rPr lang="en" sz="1200" b="0" strike="noStrike" spc="-1" dirty="0">
                <a:solidFill>
                  <a:schemeClr val="dk1"/>
                </a:solidFill>
                <a:latin typeface="Inter Light"/>
                <a:ea typeface="Inter Light"/>
              </a:rPr>
              <a:t>recompensa a aquellos que logran referir a 25 miembros activos con un pago único de </a:t>
            </a:r>
            <a:r>
              <a:rPr lang="en" sz="1200" b="1" strike="noStrike" spc="-1" dirty="0">
                <a:solidFill>
                  <a:schemeClr val="dk1"/>
                </a:solidFill>
                <a:latin typeface="Inter Light"/>
                <a:ea typeface="Inter Light"/>
              </a:rPr>
              <a:t>$150 USD</a:t>
            </a:r>
            <a:r>
              <a:rPr lang="en" sz="1200" b="0" strike="noStrike" spc="-1" dirty="0">
                <a:solidFill>
                  <a:schemeClr val="dk1"/>
                </a:solidFill>
                <a:latin typeface="Inter Light"/>
                <a:ea typeface="Inter Light"/>
              </a:rPr>
              <a:t>..</a:t>
            </a:r>
            <a:endParaRPr lang="en-US" sz="1200" b="0" strike="noStrike" spc="-1" dirty="0">
              <a:solidFill>
                <a:srgbClr val="FFFFFF"/>
              </a:solidFill>
              <a:latin typeface="OpenSymbo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p:cNvSpPr>
          <p:nvPr>
            <p:ph type="title"/>
          </p:nvPr>
        </p:nvSpPr>
        <p:spPr>
          <a:xfrm>
            <a:off x="695160" y="1790640"/>
            <a:ext cx="7752960"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dk1"/>
                </a:solidFill>
                <a:latin typeface="Inter"/>
                <a:ea typeface="Inter"/>
              </a:rPr>
              <a:t>Bono Élite BAB</a:t>
            </a:r>
            <a:endParaRPr lang="fr-FR" sz="5000" b="0" strike="noStrike" spc="-1">
              <a:solidFill>
                <a:schemeClr val="dk1"/>
              </a:solidFill>
              <a:latin typeface="Arial"/>
            </a:endParaRPr>
          </a:p>
        </p:txBody>
      </p:sp>
      <p:sp>
        <p:nvSpPr>
          <p:cNvPr id="492" name="PlaceHolder 2"/>
          <p:cNvSpPr>
            <a:spLocks noGrp="1"/>
          </p:cNvSpPr>
          <p:nvPr>
            <p:ph type="subTitle"/>
          </p:nvPr>
        </p:nvSpPr>
        <p:spPr>
          <a:xfrm>
            <a:off x="1609560" y="2752560"/>
            <a:ext cx="5924160" cy="808396"/>
          </a:xfrm>
          <a:prstGeom prst="rect">
            <a:avLst/>
          </a:prstGeom>
          <a:noFill/>
          <a:ln w="0">
            <a:noFill/>
          </a:ln>
        </p:spPr>
        <p:txBody>
          <a:bodyPr lIns="91440" tIns="91440" rIns="91440" bIns="91440" anchor="t">
            <a:normAutofit fontScale="93550"/>
          </a:bodyPr>
          <a:lstStyle/>
          <a:p>
            <a:pPr indent="0" algn="ctr">
              <a:lnSpc>
                <a:spcPct val="100000"/>
              </a:lnSpc>
              <a:buNone/>
              <a:tabLst>
                <a:tab pos="0" algn="l"/>
              </a:tabLst>
            </a:pPr>
            <a:r>
              <a:rPr lang="en" sz="1400" b="0" strike="noStrike" spc="-1" dirty="0">
                <a:solidFill>
                  <a:schemeClr val="dk1"/>
                </a:solidFill>
                <a:latin typeface="Inter Light"/>
                <a:ea typeface="Inter Light"/>
              </a:rPr>
              <a:t>El Bono </a:t>
            </a:r>
            <a:r>
              <a:rPr lang="en" sz="1400" b="1" strike="noStrike" spc="-1" dirty="0">
                <a:solidFill>
                  <a:schemeClr val="dk1"/>
                </a:solidFill>
                <a:latin typeface="Inter Light"/>
                <a:ea typeface="Inter Light"/>
              </a:rPr>
              <a:t>Élite BAB </a:t>
            </a:r>
            <a:r>
              <a:rPr lang="en" sz="1400" b="0" strike="noStrike" spc="-1" dirty="0">
                <a:solidFill>
                  <a:schemeClr val="dk1"/>
                </a:solidFill>
                <a:latin typeface="Inter Light"/>
                <a:ea typeface="Inter Light"/>
              </a:rPr>
              <a:t>está diseñado para aquellos que han referenciado a 50 miembros activos. Ofrece un pago único de </a:t>
            </a:r>
            <a:r>
              <a:rPr lang="en" sz="1400" b="1" strike="noStrike" spc="-1" dirty="0">
                <a:solidFill>
                  <a:schemeClr val="dk1"/>
                </a:solidFill>
                <a:latin typeface="Inter Light"/>
                <a:ea typeface="Inter Light"/>
              </a:rPr>
              <a:t>$500 USD </a:t>
            </a:r>
            <a:r>
              <a:rPr lang="en" sz="1400" b="0" strike="noStrike" spc="-1" dirty="0">
                <a:solidFill>
                  <a:schemeClr val="dk1"/>
                </a:solidFill>
                <a:latin typeface="Inter Light"/>
                <a:ea typeface="Inter Light"/>
              </a:rPr>
              <a:t>y un mes adicional de suscripción gratuita. </a:t>
            </a:r>
            <a:endParaRPr lang="en-US" sz="1400" b="0" strike="noStrike" spc="-1" dirty="0">
              <a:solidFill>
                <a:srgbClr val="FFFFFF"/>
              </a:solidFill>
              <a:latin typeface="OpenSymbo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2647800" y="2028960"/>
            <a:ext cx="5133600" cy="131400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3800" b="1" strike="noStrike" spc="-1">
                <a:solidFill>
                  <a:schemeClr val="dk1"/>
                </a:solidFill>
                <a:latin typeface="Inter"/>
                <a:ea typeface="Inter"/>
              </a:rPr>
              <a:t>Resumen del Plan</a:t>
            </a:r>
            <a:endParaRPr lang="fr-FR" sz="3800" b="0" strike="noStrike" spc="-1">
              <a:solidFill>
                <a:schemeClr val="dk1"/>
              </a:solidFill>
              <a:latin typeface="Arial"/>
            </a:endParaRPr>
          </a:p>
        </p:txBody>
      </p:sp>
      <p:sp>
        <p:nvSpPr>
          <p:cNvPr id="494" name="PlaceHolder 2"/>
          <p:cNvSpPr>
            <a:spLocks noGrp="1"/>
          </p:cNvSpPr>
          <p:nvPr>
            <p:ph type="title"/>
          </p:nvPr>
        </p:nvSpPr>
        <p:spPr>
          <a:xfrm>
            <a:off x="1371600" y="2143080"/>
            <a:ext cx="1275840" cy="108540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000" b="1" strike="noStrike" spc="-1">
                <a:solidFill>
                  <a:schemeClr val="accent1"/>
                </a:solidFill>
                <a:latin typeface="Inter"/>
                <a:ea typeface="Inter"/>
              </a:rPr>
              <a:t>02</a:t>
            </a:r>
            <a:endParaRPr lang="fr-FR" sz="6000" b="0" strike="noStrike" spc="-1">
              <a:solidFill>
                <a:schemeClr val="dk1"/>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Google Shape;724;p52"/>
          <p:cNvSpPr/>
          <p:nvPr/>
        </p:nvSpPr>
        <p:spPr>
          <a:xfrm>
            <a:off x="1232640" y="533880"/>
            <a:ext cx="2909520" cy="4075560"/>
          </a:xfrm>
          <a:prstGeom prst="parallelogram">
            <a:avLst>
              <a:gd name="adj" fmla="val 25000"/>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OpenSymbol"/>
            </a:endParaRPr>
          </a:p>
        </p:txBody>
      </p:sp>
      <p:sp>
        <p:nvSpPr>
          <p:cNvPr id="496" name="PlaceHolder 1"/>
          <p:cNvSpPr>
            <a:spLocks noGrp="1"/>
          </p:cNvSpPr>
          <p:nvPr>
            <p:ph type="title"/>
          </p:nvPr>
        </p:nvSpPr>
        <p:spPr>
          <a:xfrm>
            <a:off x="4357080" y="779154"/>
            <a:ext cx="3524040" cy="16570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dirty="0">
                <a:solidFill>
                  <a:schemeClr val="dk1"/>
                </a:solidFill>
                <a:latin typeface="Inter"/>
                <a:ea typeface="Inter"/>
              </a:rPr>
              <a:t>Requisitos de Miembros Activos</a:t>
            </a:r>
            <a:endParaRPr lang="fr-FR" sz="3000" b="0" strike="noStrike" spc="-1" dirty="0">
              <a:solidFill>
                <a:schemeClr val="dk1"/>
              </a:solidFill>
              <a:latin typeface="Arial"/>
            </a:endParaRPr>
          </a:p>
        </p:txBody>
      </p:sp>
      <p:sp>
        <p:nvSpPr>
          <p:cNvPr id="497" name="PlaceHolder 2"/>
          <p:cNvSpPr>
            <a:spLocks noGrp="1"/>
          </p:cNvSpPr>
          <p:nvPr>
            <p:ph type="subTitle"/>
          </p:nvPr>
        </p:nvSpPr>
        <p:spPr>
          <a:xfrm>
            <a:off x="4142160" y="2367769"/>
            <a:ext cx="3953880" cy="1103977"/>
          </a:xfrm>
          <a:prstGeom prst="rect">
            <a:avLst/>
          </a:prstGeom>
          <a:noFill/>
          <a:ln w="0">
            <a:noFill/>
          </a:ln>
        </p:spPr>
        <p:txBody>
          <a:bodyPr lIns="91440" tIns="91440" rIns="91440" bIns="91440" anchor="t">
            <a:normAutofit fontScale="99215"/>
          </a:bodyPr>
          <a:lstStyle/>
          <a:p>
            <a:pPr indent="0" algn="ctr">
              <a:lnSpc>
                <a:spcPct val="100000"/>
              </a:lnSpc>
              <a:buNone/>
              <a:tabLst>
                <a:tab pos="0" algn="l"/>
              </a:tabLst>
            </a:pPr>
            <a:r>
              <a:rPr lang="en" sz="1200" b="0" strike="noStrike" spc="-1" dirty="0">
                <a:solidFill>
                  <a:schemeClr val="dk1"/>
                </a:solidFill>
                <a:latin typeface="Inter Light"/>
                <a:ea typeface="Inter Light"/>
              </a:rPr>
              <a:t>Para cada bono disponible, se requiere un número específico de miembros activos referidos directamente. El Bono Impulso BAB requiere 10 miembros, el Bono Líder BAB necesita 25, el Bono Élite BAB exige 50, y el Bono Visionario BAB demanda 100. </a:t>
            </a:r>
            <a:endParaRPr lang="en-US" sz="1200" b="0" strike="noStrike" spc="-1" dirty="0">
              <a:solidFill>
                <a:srgbClr val="FFFFFF"/>
              </a:solidFill>
              <a:latin typeface="Open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p:cNvSpPr>
          <p:nvPr>
            <p:ph type="title"/>
          </p:nvPr>
        </p:nvSpPr>
        <p:spPr>
          <a:xfrm>
            <a:off x="695160" y="1610190"/>
            <a:ext cx="7752960"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dirty="0">
                <a:solidFill>
                  <a:schemeClr val="dk1"/>
                </a:solidFill>
                <a:latin typeface="Inter"/>
                <a:ea typeface="Inter"/>
              </a:rPr>
              <a:t>Beneficios de Cada Bono</a:t>
            </a:r>
            <a:endParaRPr lang="fr-FR" sz="5000" b="0" strike="noStrike" spc="-1" dirty="0">
              <a:solidFill>
                <a:schemeClr val="dk1"/>
              </a:solidFill>
              <a:latin typeface="Arial"/>
            </a:endParaRPr>
          </a:p>
        </p:txBody>
      </p:sp>
      <p:sp>
        <p:nvSpPr>
          <p:cNvPr id="499" name="PlaceHolder 2"/>
          <p:cNvSpPr>
            <a:spLocks noGrp="1"/>
          </p:cNvSpPr>
          <p:nvPr>
            <p:ph type="subTitle"/>
          </p:nvPr>
        </p:nvSpPr>
        <p:spPr>
          <a:xfrm>
            <a:off x="1609560" y="2752560"/>
            <a:ext cx="5924160" cy="1028520"/>
          </a:xfrm>
          <a:prstGeom prst="rect">
            <a:avLst/>
          </a:prstGeom>
          <a:noFill/>
          <a:ln w="0">
            <a:noFill/>
          </a:ln>
        </p:spPr>
        <p:txBody>
          <a:bodyPr lIns="91440" tIns="91440" rIns="91440" bIns="91440" anchor="t">
            <a:normAutofit fontScale="87123" lnSpcReduction="10000"/>
          </a:bodyPr>
          <a:lstStyle/>
          <a:p>
            <a:pPr indent="0" algn="ctr">
              <a:lnSpc>
                <a:spcPct val="100000"/>
              </a:lnSpc>
              <a:buNone/>
              <a:tabLst>
                <a:tab pos="0" algn="l"/>
              </a:tabLst>
            </a:pPr>
            <a:r>
              <a:rPr lang="en" sz="1400" b="0" strike="noStrike" spc="-1">
                <a:solidFill>
                  <a:schemeClr val="dk1"/>
                </a:solidFill>
                <a:latin typeface="Inter Light"/>
                <a:ea typeface="Inter Light"/>
              </a:rPr>
              <a:t>Cada bono otorga distintos beneficios que van desde pagos únicos en efectivo hasta meses gratis de suscripción y programas exclusivos de liderazgo. El Bono Impulso ofrece $50 USD, el Bono Líder proporciona $150 USD, el Bono Élite implica $500 USD más un mes gratis, y el Bono Visionario ofrece $1,500 USD, dos meses gratis y un programa exclusivo de desarrollo de liderazgo.</a:t>
            </a:r>
            <a:endParaRPr lang="en-US" sz="1400" b="0" strike="noStrike" spc="-1">
              <a:solidFill>
                <a:srgbClr val="FFFFFF"/>
              </a:solidFill>
              <a:latin typeface="OpenSymbol"/>
            </a:endParaRPr>
          </a:p>
        </p:txBody>
      </p:sp>
    </p:spTree>
  </p:cSld>
  <p:clrMapOvr>
    <a:masterClrMapping/>
  </p:clrMapOvr>
</p:sld>
</file>

<file path=ppt/theme/theme1.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471</Words>
  <Application>Microsoft Office PowerPoint</Application>
  <PresentationFormat>Presentación en pantalla (16:9)</PresentationFormat>
  <Paragraphs>31</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6</vt:i4>
      </vt:variant>
      <vt:variant>
        <vt:lpstr>Títulos de diapositiva</vt:lpstr>
      </vt:variant>
      <vt:variant>
        <vt:i4>12</vt:i4>
      </vt:variant>
    </vt:vector>
  </HeadingPairs>
  <TitlesOfParts>
    <vt:vector size="24" baseType="lpstr">
      <vt:lpstr>Arial</vt:lpstr>
      <vt:lpstr>Inter</vt:lpstr>
      <vt:lpstr>Inter Light</vt:lpstr>
      <vt:lpstr>OpenSymbol</vt:lpstr>
      <vt:lpstr>Symbol</vt:lpstr>
      <vt:lpstr>Wingdings</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Plan de Bonos BAB</vt:lpstr>
      <vt:lpstr>Introducción</vt:lpstr>
      <vt:lpstr>Bonos por Crecimiento</vt:lpstr>
      <vt:lpstr>Bono Impulso BAB</vt:lpstr>
      <vt:lpstr>Bono Líder BAB</vt:lpstr>
      <vt:lpstr>Bono Élite BAB</vt:lpstr>
      <vt:lpstr>Resumen del Plan</vt:lpstr>
      <vt:lpstr>Requisitos de Miembros Activos</vt:lpstr>
      <vt:lpstr>Beneficios de Cada Bono</vt:lpstr>
      <vt:lpstr>Acciones para Alcanzar Bonos</vt:lpstr>
      <vt:lpstr>Conclusiones</vt:lpstr>
      <vt:lpstr>¡GRACIAS!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Cols Phadael</dc:creator>
  <cp:lastModifiedBy>Cols Phadael</cp:lastModifiedBy>
  <cp:revision>1</cp:revision>
  <dcterms:modified xsi:type="dcterms:W3CDTF">2025-03-21T09:00:16Z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2025-03-21T08:37:52Z</dcterms:created>
  <dc:creator>Unknown Creator</dc:creator>
  <dc:description/>
  <dc:language>en-US</dc:language>
  <cp:lastModifiedBy>Unknown Creator</cp:lastModifiedBy>
  <dcterms:modified xsi:type="dcterms:W3CDTF">2025-03-21T08:37:52Z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